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12192000"/>
  <p:notesSz cx="6858000" cy="9144000"/>
  <p:embeddedFontLst>
    <p:embeddedFont>
      <p:font typeface="Playfair Display Medium"/>
      <p:regular r:id="rId23"/>
      <p:bold r:id="rId24"/>
      <p:italic r:id="rId25"/>
      <p:boldItalic r:id="rId26"/>
    </p:embeddedFont>
    <p:embeddedFont>
      <p:font typeface="Chewy"/>
      <p:regular r:id="rId27"/>
    </p:embeddedFont>
    <p:embeddedFont>
      <p:font typeface="Griffy"/>
      <p:regular r:id="rId28"/>
    </p:embeddedFont>
    <p:embeddedFont>
      <p:font typeface="Abril Fatface"/>
      <p:regular r:id="rId29"/>
    </p:embeddedFont>
    <p:embeddedFont>
      <p:font typeface="Frank Ruhl Libre"/>
      <p:regular r:id="rId30"/>
      <p:bold r:id="rId31"/>
    </p:embeddedFont>
    <p:embeddedFont>
      <p:font typeface="Quicksand Medium"/>
      <p:regular r:id="rId32"/>
      <p:bold r:id="rId33"/>
    </p:embeddedFont>
    <p:embeddedFont>
      <p:font typeface="Century Gothic"/>
      <p:regular r:id="rId34"/>
      <p:bold r:id="rId35"/>
      <p:italic r:id="rId36"/>
      <p:boldItalic r:id="rId37"/>
    </p:embeddedFont>
    <p:embeddedFont>
      <p:font typeface="Playfair Display"/>
      <p:regular r:id="rId38"/>
      <p:bold r:id="rId39"/>
      <p:italic r:id="rId40"/>
      <p:boldItalic r:id="rId41"/>
    </p:embeddedFont>
    <p:embeddedFont>
      <p:font typeface="Poppins"/>
      <p:regular r:id="rId42"/>
      <p:bold r:id="rId43"/>
      <p:italic r:id="rId44"/>
      <p:boldItalic r:id="rId45"/>
    </p:embeddedFont>
    <p:embeddedFont>
      <p:font typeface="Quicksand"/>
      <p:regular r:id="rId46"/>
      <p:bold r:id="rId47"/>
    </p:embeddedFont>
    <p:embeddedFont>
      <p:font typeface="Merriweather"/>
      <p:regular r:id="rId48"/>
      <p:bold r:id="rId49"/>
      <p:italic r:id="rId50"/>
      <p:boldItalic r:id="rId51"/>
    </p:embeddedFont>
    <p:embeddedFont>
      <p:font typeface="Playfair Display SemiBold"/>
      <p:regular r:id="rId52"/>
      <p:bold r:id="rId53"/>
      <p:italic r:id="rId54"/>
      <p:boldItalic r:id="rId55"/>
    </p:embeddedFont>
    <p:embeddedFont>
      <p:font typeface="Homemade Apple"/>
      <p:regular r:id="rId56"/>
    </p:embeddedFont>
    <p:embeddedFont>
      <p:font typeface="Comfortaa"/>
      <p:regular r:id="rId57"/>
      <p:bold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9535E8F-8A89-4462-99B1-6738BBA3552E}">
  <a:tblStyle styleId="{F9535E8F-8A89-4462-99B1-6738BBA355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fairDisplay-italic.fntdata"/><Relationship Id="rId42" Type="http://schemas.openxmlformats.org/officeDocument/2006/relationships/font" Target="fonts/Poppins-regular.fntdata"/><Relationship Id="rId41" Type="http://schemas.openxmlformats.org/officeDocument/2006/relationships/font" Target="fonts/PlayfairDisplay-boldItalic.fntdata"/><Relationship Id="rId44" Type="http://schemas.openxmlformats.org/officeDocument/2006/relationships/font" Target="fonts/Poppins-italic.fntdata"/><Relationship Id="rId43" Type="http://schemas.openxmlformats.org/officeDocument/2006/relationships/font" Target="fonts/Poppins-bold.fntdata"/><Relationship Id="rId46" Type="http://schemas.openxmlformats.org/officeDocument/2006/relationships/font" Target="fonts/Quicksand-regular.fntdata"/><Relationship Id="rId45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Merriweather-regular.fntdata"/><Relationship Id="rId47" Type="http://schemas.openxmlformats.org/officeDocument/2006/relationships/font" Target="fonts/Quicksand-bold.fntdata"/><Relationship Id="rId49" Type="http://schemas.openxmlformats.org/officeDocument/2006/relationships/font" Target="fonts/Merriweather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rankRuhlLibre-bold.fntdata"/><Relationship Id="rId30" Type="http://schemas.openxmlformats.org/officeDocument/2006/relationships/font" Target="fonts/FrankRuhlLibre-regular.fntdata"/><Relationship Id="rId33" Type="http://schemas.openxmlformats.org/officeDocument/2006/relationships/font" Target="fonts/QuicksandMedium-bold.fntdata"/><Relationship Id="rId32" Type="http://schemas.openxmlformats.org/officeDocument/2006/relationships/font" Target="fonts/QuicksandMedium-regular.fntdata"/><Relationship Id="rId35" Type="http://schemas.openxmlformats.org/officeDocument/2006/relationships/font" Target="fonts/CenturyGothic-bold.fntdata"/><Relationship Id="rId34" Type="http://schemas.openxmlformats.org/officeDocument/2006/relationships/font" Target="fonts/CenturyGothic-regular.fntdata"/><Relationship Id="rId37" Type="http://schemas.openxmlformats.org/officeDocument/2006/relationships/font" Target="fonts/CenturyGothic-boldItalic.fntdata"/><Relationship Id="rId36" Type="http://schemas.openxmlformats.org/officeDocument/2006/relationships/font" Target="fonts/CenturyGothic-italic.fntdata"/><Relationship Id="rId39" Type="http://schemas.openxmlformats.org/officeDocument/2006/relationships/font" Target="fonts/PlayfairDisplay-bold.fntdata"/><Relationship Id="rId38" Type="http://schemas.openxmlformats.org/officeDocument/2006/relationships/font" Target="fonts/PlayfairDisplay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PlayfairDisplayMedium-bold.fntdata"/><Relationship Id="rId23" Type="http://schemas.openxmlformats.org/officeDocument/2006/relationships/font" Target="fonts/PlayfairDisplayMedium-regular.fntdata"/><Relationship Id="rId26" Type="http://schemas.openxmlformats.org/officeDocument/2006/relationships/font" Target="fonts/PlayfairDisplayMedium-boldItalic.fntdata"/><Relationship Id="rId25" Type="http://schemas.openxmlformats.org/officeDocument/2006/relationships/font" Target="fonts/PlayfairDisplayMedium-italic.fntdata"/><Relationship Id="rId28" Type="http://schemas.openxmlformats.org/officeDocument/2006/relationships/font" Target="fonts/Griffy-regular.fntdata"/><Relationship Id="rId27" Type="http://schemas.openxmlformats.org/officeDocument/2006/relationships/font" Target="fonts/Chewy-regular.fntdata"/><Relationship Id="rId29" Type="http://schemas.openxmlformats.org/officeDocument/2006/relationships/font" Target="fonts/AbrilFatface-regular.fntdata"/><Relationship Id="rId51" Type="http://schemas.openxmlformats.org/officeDocument/2006/relationships/font" Target="fonts/Merriweather-boldItalic.fntdata"/><Relationship Id="rId50" Type="http://schemas.openxmlformats.org/officeDocument/2006/relationships/font" Target="fonts/Merriweather-italic.fntdata"/><Relationship Id="rId53" Type="http://schemas.openxmlformats.org/officeDocument/2006/relationships/font" Target="fonts/PlayfairDisplaySemiBold-bold.fntdata"/><Relationship Id="rId52" Type="http://schemas.openxmlformats.org/officeDocument/2006/relationships/font" Target="fonts/PlayfairDisplaySemiBold-regular.fntdata"/><Relationship Id="rId11" Type="http://schemas.openxmlformats.org/officeDocument/2006/relationships/slide" Target="slides/slide5.xml"/><Relationship Id="rId55" Type="http://schemas.openxmlformats.org/officeDocument/2006/relationships/font" Target="fonts/PlayfairDisplaySemiBold-boldItalic.fntdata"/><Relationship Id="rId10" Type="http://schemas.openxmlformats.org/officeDocument/2006/relationships/slide" Target="slides/slide4.xml"/><Relationship Id="rId54" Type="http://schemas.openxmlformats.org/officeDocument/2006/relationships/font" Target="fonts/PlayfairDisplaySemiBold-italic.fntdata"/><Relationship Id="rId13" Type="http://schemas.openxmlformats.org/officeDocument/2006/relationships/slide" Target="slides/slide7.xml"/><Relationship Id="rId57" Type="http://schemas.openxmlformats.org/officeDocument/2006/relationships/font" Target="fonts/Comfortaa-regular.fntdata"/><Relationship Id="rId12" Type="http://schemas.openxmlformats.org/officeDocument/2006/relationships/slide" Target="slides/slide6.xml"/><Relationship Id="rId56" Type="http://schemas.openxmlformats.org/officeDocument/2006/relationships/font" Target="fonts/HomemadeApple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8" Type="http://schemas.openxmlformats.org/officeDocument/2006/relationships/font" Target="fonts/Comfortaa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461146e99b_3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461146e99b_3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1:50 Estela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b41de265bb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b41de265bb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Lower </a:t>
            </a:r>
            <a:r>
              <a:rPr lang="en" sz="2000"/>
              <a:t>grade example</a:t>
            </a:r>
            <a:endParaRPr sz="20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b41de265bb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b41de265bb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Upper grades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b41de265bb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b41de265bb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b59eaa96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b59eaa96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b41de265bb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b41de265bb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b41de265bb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b41de265bb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b41de265bb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b41de265bb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461146e99b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461146e99b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b41de265bb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b41de265bb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461146e99b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461146e99b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Discourse, flexing your math muscles, think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461146e99b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461146e99b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b41de265bb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b41de265bb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b41de265bb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b41de265bb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Minilesson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b41de265bb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b41de265bb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Tier 2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b41de265bb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b41de265bb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Tier 2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12.png"/><Relationship Id="rId11" Type="http://schemas.openxmlformats.org/officeDocument/2006/relationships/image" Target="../media/image14.png"/><Relationship Id="rId10" Type="http://schemas.openxmlformats.org/officeDocument/2006/relationships/image" Target="../media/image2.png"/><Relationship Id="rId9" Type="http://schemas.openxmlformats.org/officeDocument/2006/relationships/hyperlink" Target="https://www.instagram.com/slidesmania/" TargetMode="External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3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331750" y="188700"/>
            <a:ext cx="689400" cy="3594300"/>
          </a:xfrm>
          <a:prstGeom prst="rect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099025" y="1317600"/>
            <a:ext cx="8018100" cy="42228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2251425" y="1470000"/>
            <a:ext cx="7682700" cy="38811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title"/>
          </p:nvPr>
        </p:nvSpPr>
        <p:spPr>
          <a:xfrm>
            <a:off x="2556225" y="1838525"/>
            <a:ext cx="7094100" cy="3148500"/>
          </a:xfrm>
          <a:prstGeom prst="rect">
            <a:avLst/>
          </a:prstGeom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 flipH="1" rot="10800000">
            <a:off x="-2689125" y="3811575"/>
            <a:ext cx="5738700" cy="5738700"/>
          </a:xfrm>
          <a:prstGeom prst="pie">
            <a:avLst>
              <a:gd fmla="val 13434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3549800" y="4987025"/>
            <a:ext cx="7782000" cy="1140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3788846" y="5222525"/>
            <a:ext cx="7320300" cy="717900"/>
          </a:xfrm>
          <a:prstGeom prst="rect">
            <a:avLst/>
          </a:prstGeom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1" name="Google Shape;21;p2"/>
          <p:cNvSpPr/>
          <p:nvPr/>
        </p:nvSpPr>
        <p:spPr>
          <a:xfrm>
            <a:off x="9205125" y="599100"/>
            <a:ext cx="1737600" cy="1737600"/>
          </a:xfrm>
          <a:prstGeom prst="ellipse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Big Title">
  <p:cSld name="CUSTOM_7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1"/>
          <p:cNvSpPr/>
          <p:nvPr/>
        </p:nvSpPr>
        <p:spPr>
          <a:xfrm flipH="1">
            <a:off x="7713175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1"/>
          <p:cNvSpPr/>
          <p:nvPr/>
        </p:nvSpPr>
        <p:spPr>
          <a:xfrm flipH="1">
            <a:off x="7713175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"/>
          <p:cNvSpPr/>
          <p:nvPr/>
        </p:nvSpPr>
        <p:spPr>
          <a:xfrm flipH="1">
            <a:off x="170875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1"/>
          <p:cNvSpPr/>
          <p:nvPr/>
        </p:nvSpPr>
        <p:spPr>
          <a:xfrm flipH="1" rot="10800000">
            <a:off x="-2689125" y="3811575"/>
            <a:ext cx="5738700" cy="5738700"/>
          </a:xfrm>
          <a:prstGeom prst="pie">
            <a:avLst>
              <a:gd fmla="val 13434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934500" y="1044350"/>
            <a:ext cx="10231500" cy="4917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1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1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11"/>
          <p:cNvSpPr/>
          <p:nvPr/>
        </p:nvSpPr>
        <p:spPr>
          <a:xfrm>
            <a:off x="10346075" y="3551075"/>
            <a:ext cx="1290000" cy="1290000"/>
          </a:xfrm>
          <a:prstGeom prst="ellipse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1"/>
          <p:cNvSpPr txBox="1"/>
          <p:nvPr>
            <p:ph type="title"/>
          </p:nvPr>
        </p:nvSpPr>
        <p:spPr>
          <a:xfrm>
            <a:off x="1547600" y="1583300"/>
            <a:ext cx="8907900" cy="3839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"/>
          <p:cNvSpPr/>
          <p:nvPr/>
        </p:nvSpPr>
        <p:spPr>
          <a:xfrm flipH="1">
            <a:off x="77131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2"/>
          <p:cNvSpPr/>
          <p:nvPr/>
        </p:nvSpPr>
        <p:spPr>
          <a:xfrm flipH="1">
            <a:off x="77131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2"/>
          <p:cNvSpPr/>
          <p:nvPr/>
        </p:nvSpPr>
        <p:spPr>
          <a:xfrm flipH="1">
            <a:off x="170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90775" y="560625"/>
            <a:ext cx="112104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2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2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Google Shape;136;p12"/>
          <p:cNvSpPr txBox="1"/>
          <p:nvPr>
            <p:ph idx="1" type="subTitle"/>
          </p:nvPr>
        </p:nvSpPr>
        <p:spPr>
          <a:xfrm>
            <a:off x="1694558" y="1882974"/>
            <a:ext cx="8801400" cy="53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7" name="Google Shape;137;p12"/>
          <p:cNvSpPr txBox="1"/>
          <p:nvPr>
            <p:ph idx="2" type="subTitle"/>
          </p:nvPr>
        </p:nvSpPr>
        <p:spPr>
          <a:xfrm>
            <a:off x="1694558" y="3300516"/>
            <a:ext cx="8801400" cy="53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8" name="Google Shape;138;p12"/>
          <p:cNvSpPr txBox="1"/>
          <p:nvPr>
            <p:ph idx="3" type="subTitle"/>
          </p:nvPr>
        </p:nvSpPr>
        <p:spPr>
          <a:xfrm>
            <a:off x="1694558" y="4718058"/>
            <a:ext cx="8801400" cy="53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9" name="Google Shape;139;p12"/>
          <p:cNvSpPr txBox="1"/>
          <p:nvPr>
            <p:ph type="title"/>
          </p:nvPr>
        </p:nvSpPr>
        <p:spPr>
          <a:xfrm>
            <a:off x="1694550" y="879050"/>
            <a:ext cx="8801400" cy="674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40" name="Google Shape;140;p12"/>
          <p:cNvSpPr txBox="1"/>
          <p:nvPr>
            <p:ph idx="4" type="body"/>
          </p:nvPr>
        </p:nvSpPr>
        <p:spPr>
          <a:xfrm>
            <a:off x="1694550" y="2269798"/>
            <a:ext cx="8801400" cy="817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41" name="Google Shape;141;p12"/>
          <p:cNvSpPr txBox="1"/>
          <p:nvPr>
            <p:ph idx="5" type="body"/>
          </p:nvPr>
        </p:nvSpPr>
        <p:spPr>
          <a:xfrm>
            <a:off x="1694550" y="3677244"/>
            <a:ext cx="8801400" cy="815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42" name="Google Shape;142;p12"/>
          <p:cNvSpPr txBox="1"/>
          <p:nvPr>
            <p:ph idx="6" type="body"/>
          </p:nvPr>
        </p:nvSpPr>
        <p:spPr>
          <a:xfrm>
            <a:off x="1694550" y="5083100"/>
            <a:ext cx="8802900" cy="815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eam">
  <p:cSld name="CUSTOM_8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3"/>
          <p:cNvSpPr/>
          <p:nvPr/>
        </p:nvSpPr>
        <p:spPr>
          <a:xfrm>
            <a:off x="170850" y="2199150"/>
            <a:ext cx="4308000" cy="44703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3"/>
          <p:cNvSpPr/>
          <p:nvPr/>
        </p:nvSpPr>
        <p:spPr>
          <a:xfrm>
            <a:off x="170850" y="188700"/>
            <a:ext cx="4308000" cy="2921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3"/>
          <p:cNvSpPr/>
          <p:nvPr/>
        </p:nvSpPr>
        <p:spPr>
          <a:xfrm>
            <a:off x="3326925" y="188700"/>
            <a:ext cx="8694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3"/>
          <p:cNvSpPr/>
          <p:nvPr/>
        </p:nvSpPr>
        <p:spPr>
          <a:xfrm flipH="1" rot="10800000">
            <a:off x="-2689125" y="3811575"/>
            <a:ext cx="5738700" cy="5738700"/>
          </a:xfrm>
          <a:prstGeom prst="pie">
            <a:avLst>
              <a:gd fmla="val 13434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3"/>
          <p:cNvSpPr/>
          <p:nvPr/>
        </p:nvSpPr>
        <p:spPr>
          <a:xfrm>
            <a:off x="7839000" y="2562300"/>
            <a:ext cx="3110400" cy="3594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"/>
          <p:cNvSpPr/>
          <p:nvPr/>
        </p:nvSpPr>
        <p:spPr>
          <a:xfrm>
            <a:off x="4540800" y="2562300"/>
            <a:ext cx="3110400" cy="3594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3"/>
          <p:cNvSpPr/>
          <p:nvPr/>
        </p:nvSpPr>
        <p:spPr>
          <a:xfrm>
            <a:off x="1242600" y="2562300"/>
            <a:ext cx="3110400" cy="3594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3"/>
          <p:cNvSpPr txBox="1"/>
          <p:nvPr>
            <p:ph idx="1" type="subTitle"/>
          </p:nvPr>
        </p:nvSpPr>
        <p:spPr>
          <a:xfrm>
            <a:off x="1492527" y="4020675"/>
            <a:ext cx="25122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2" name="Google Shape;152;p13"/>
          <p:cNvSpPr txBox="1"/>
          <p:nvPr>
            <p:ph idx="2" type="subTitle"/>
          </p:nvPr>
        </p:nvSpPr>
        <p:spPr>
          <a:xfrm>
            <a:off x="4822299" y="4020675"/>
            <a:ext cx="25122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3" name="Google Shape;153;p13"/>
          <p:cNvSpPr txBox="1"/>
          <p:nvPr>
            <p:ph idx="3" type="subTitle"/>
          </p:nvPr>
        </p:nvSpPr>
        <p:spPr>
          <a:xfrm>
            <a:off x="8152071" y="4020675"/>
            <a:ext cx="25119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4" name="Google Shape;154;p13"/>
          <p:cNvSpPr txBox="1"/>
          <p:nvPr>
            <p:ph type="title"/>
          </p:nvPr>
        </p:nvSpPr>
        <p:spPr>
          <a:xfrm>
            <a:off x="1242300" y="669575"/>
            <a:ext cx="9707400" cy="9144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55" name="Google Shape;155;p13"/>
          <p:cNvSpPr txBox="1"/>
          <p:nvPr>
            <p:ph idx="4" type="body"/>
          </p:nvPr>
        </p:nvSpPr>
        <p:spPr>
          <a:xfrm>
            <a:off x="1492525" y="4458625"/>
            <a:ext cx="25122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156" name="Google Shape;156;p13"/>
          <p:cNvSpPr txBox="1"/>
          <p:nvPr>
            <p:ph idx="5" type="body"/>
          </p:nvPr>
        </p:nvSpPr>
        <p:spPr>
          <a:xfrm>
            <a:off x="4822297" y="4447196"/>
            <a:ext cx="25122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157" name="Google Shape;157;p13"/>
          <p:cNvSpPr txBox="1"/>
          <p:nvPr>
            <p:ph idx="6" type="body"/>
          </p:nvPr>
        </p:nvSpPr>
        <p:spPr>
          <a:xfrm>
            <a:off x="8152069" y="4433967"/>
            <a:ext cx="25122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158" name="Google Shape;158;p13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3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0 Text and Image">
  <p:cSld name="CUSTOM_9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4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4"/>
          <p:cNvSpPr/>
          <p:nvPr/>
        </p:nvSpPr>
        <p:spPr>
          <a:xfrm flipH="1" rot="10800000">
            <a:off x="-2689125" y="3811575"/>
            <a:ext cx="5738700" cy="5738700"/>
          </a:xfrm>
          <a:prstGeom prst="pie">
            <a:avLst>
              <a:gd fmla="val 13434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4"/>
          <p:cNvSpPr txBox="1"/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/>
        </p:txBody>
      </p:sp>
      <p:sp>
        <p:nvSpPr>
          <p:cNvPr id="166" name="Google Shape;166;p14"/>
          <p:cNvSpPr txBox="1"/>
          <p:nvPr>
            <p:ph idx="1" type="subTitle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7" name="Google Shape;167;p14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Percentages">
  <p:cSld name="CUSTOM_1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5"/>
          <p:cNvSpPr/>
          <p:nvPr/>
        </p:nvSpPr>
        <p:spPr>
          <a:xfrm flipH="1" rot="10800000">
            <a:off x="-2689125" y="3811575"/>
            <a:ext cx="5738700" cy="5738700"/>
          </a:xfrm>
          <a:prstGeom prst="pie">
            <a:avLst>
              <a:gd fmla="val 13434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5"/>
          <p:cNvSpPr/>
          <p:nvPr/>
        </p:nvSpPr>
        <p:spPr>
          <a:xfrm>
            <a:off x="490775" y="560625"/>
            <a:ext cx="112104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5"/>
          <p:cNvSpPr/>
          <p:nvPr/>
        </p:nvSpPr>
        <p:spPr>
          <a:xfrm rot="-5400000">
            <a:off x="11202850" y="188900"/>
            <a:ext cx="855600" cy="8553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"/>
          <p:cNvSpPr txBox="1"/>
          <p:nvPr>
            <p:ph idx="12" type="sldNum"/>
          </p:nvPr>
        </p:nvSpPr>
        <p:spPr>
          <a:xfrm>
            <a:off x="11264795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1059289" y="2246175"/>
            <a:ext cx="3125400" cy="3125400"/>
          </a:xfrm>
          <a:prstGeom prst="ellipse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177" name="Google Shape;177;p15"/>
          <p:cNvSpPr/>
          <p:nvPr/>
        </p:nvSpPr>
        <p:spPr>
          <a:xfrm>
            <a:off x="4533300" y="2246175"/>
            <a:ext cx="3125400" cy="3125400"/>
          </a:xfrm>
          <a:prstGeom prst="ellipse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178" name="Google Shape;178;p15"/>
          <p:cNvSpPr/>
          <p:nvPr/>
        </p:nvSpPr>
        <p:spPr>
          <a:xfrm>
            <a:off x="8007311" y="2246175"/>
            <a:ext cx="3125400" cy="3125400"/>
          </a:xfrm>
          <a:prstGeom prst="ellipse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179" name="Google Shape;179;p15"/>
          <p:cNvSpPr txBox="1"/>
          <p:nvPr>
            <p:ph hasCustomPrompt="1" type="title"/>
          </p:nvPr>
        </p:nvSpPr>
        <p:spPr>
          <a:xfrm>
            <a:off x="1307600" y="2682950"/>
            <a:ext cx="2705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180" name="Google Shape;180;p15"/>
          <p:cNvSpPr txBox="1"/>
          <p:nvPr>
            <p:ph idx="2" type="title"/>
          </p:nvPr>
        </p:nvSpPr>
        <p:spPr>
          <a:xfrm>
            <a:off x="998150" y="1044350"/>
            <a:ext cx="10204800" cy="76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9pPr>
          </a:lstStyle>
          <a:p/>
        </p:txBody>
      </p:sp>
      <p:sp>
        <p:nvSpPr>
          <p:cNvPr id="181" name="Google Shape;181;p15"/>
          <p:cNvSpPr txBox="1"/>
          <p:nvPr>
            <p:ph hasCustomPrompt="1" idx="3" type="title"/>
          </p:nvPr>
        </p:nvSpPr>
        <p:spPr>
          <a:xfrm>
            <a:off x="4795514" y="2682950"/>
            <a:ext cx="2705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182" name="Google Shape;182;p15"/>
          <p:cNvSpPr txBox="1"/>
          <p:nvPr>
            <p:ph hasCustomPrompt="1" idx="4" type="title"/>
          </p:nvPr>
        </p:nvSpPr>
        <p:spPr>
          <a:xfrm>
            <a:off x="8293895" y="2682950"/>
            <a:ext cx="2705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183" name="Google Shape;183;p15"/>
          <p:cNvSpPr txBox="1"/>
          <p:nvPr>
            <p:ph idx="1" type="body"/>
          </p:nvPr>
        </p:nvSpPr>
        <p:spPr>
          <a:xfrm>
            <a:off x="8293888" y="3924525"/>
            <a:ext cx="2705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184" name="Google Shape;184;p15"/>
          <p:cNvSpPr txBox="1"/>
          <p:nvPr>
            <p:ph idx="5" type="body"/>
          </p:nvPr>
        </p:nvSpPr>
        <p:spPr>
          <a:xfrm>
            <a:off x="4795522" y="3913375"/>
            <a:ext cx="2705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185" name="Google Shape;185;p15"/>
          <p:cNvSpPr txBox="1"/>
          <p:nvPr>
            <p:ph idx="6" type="body"/>
          </p:nvPr>
        </p:nvSpPr>
        <p:spPr>
          <a:xfrm>
            <a:off x="1307600" y="3913375"/>
            <a:ext cx="2705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Six columns">
  <p:cSld name="CUSTOM_1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6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6"/>
          <p:cNvSpPr/>
          <p:nvPr/>
        </p:nvSpPr>
        <p:spPr>
          <a:xfrm flipH="1" rot="10800000">
            <a:off x="-2689125" y="3811575"/>
            <a:ext cx="5738700" cy="5738700"/>
          </a:xfrm>
          <a:prstGeom prst="pie">
            <a:avLst>
              <a:gd fmla="val 13434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0775" y="560625"/>
            <a:ext cx="112104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"/>
          <p:cNvSpPr txBox="1"/>
          <p:nvPr>
            <p:ph idx="1" type="subTitle"/>
          </p:nvPr>
        </p:nvSpPr>
        <p:spPr>
          <a:xfrm>
            <a:off x="870123" y="2163600"/>
            <a:ext cx="31134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93" name="Google Shape;193;p16"/>
          <p:cNvSpPr txBox="1"/>
          <p:nvPr>
            <p:ph idx="2" type="subTitle"/>
          </p:nvPr>
        </p:nvSpPr>
        <p:spPr>
          <a:xfrm>
            <a:off x="870123" y="4020325"/>
            <a:ext cx="31134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94" name="Google Shape;194;p16"/>
          <p:cNvSpPr txBox="1"/>
          <p:nvPr>
            <p:ph idx="3" type="subTitle"/>
          </p:nvPr>
        </p:nvSpPr>
        <p:spPr>
          <a:xfrm>
            <a:off x="8208477" y="2172980"/>
            <a:ext cx="31134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95" name="Google Shape;195;p16"/>
          <p:cNvSpPr txBox="1"/>
          <p:nvPr>
            <p:ph idx="4" type="subTitle"/>
          </p:nvPr>
        </p:nvSpPr>
        <p:spPr>
          <a:xfrm>
            <a:off x="4559121" y="2180950"/>
            <a:ext cx="31134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96" name="Google Shape;196;p16"/>
          <p:cNvSpPr txBox="1"/>
          <p:nvPr>
            <p:ph idx="5" type="subTitle"/>
          </p:nvPr>
        </p:nvSpPr>
        <p:spPr>
          <a:xfrm>
            <a:off x="4559121" y="4020325"/>
            <a:ext cx="31134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97" name="Google Shape;197;p16"/>
          <p:cNvSpPr txBox="1"/>
          <p:nvPr>
            <p:ph idx="6" type="subTitle"/>
          </p:nvPr>
        </p:nvSpPr>
        <p:spPr>
          <a:xfrm>
            <a:off x="8245602" y="4001780"/>
            <a:ext cx="31134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198" name="Google Shape;198;p16"/>
          <p:cNvSpPr txBox="1"/>
          <p:nvPr>
            <p:ph type="title"/>
          </p:nvPr>
        </p:nvSpPr>
        <p:spPr>
          <a:xfrm>
            <a:off x="510625" y="879050"/>
            <a:ext cx="11210400" cy="914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99" name="Google Shape;199;p16"/>
          <p:cNvSpPr txBox="1"/>
          <p:nvPr>
            <p:ph idx="7" type="body"/>
          </p:nvPr>
        </p:nvSpPr>
        <p:spPr>
          <a:xfrm>
            <a:off x="4559121" y="2589800"/>
            <a:ext cx="31134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00" name="Google Shape;200;p16"/>
          <p:cNvSpPr txBox="1"/>
          <p:nvPr>
            <p:ph idx="8" type="body"/>
          </p:nvPr>
        </p:nvSpPr>
        <p:spPr>
          <a:xfrm>
            <a:off x="8245602" y="4418600"/>
            <a:ext cx="31134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01" name="Google Shape;201;p16"/>
          <p:cNvSpPr txBox="1"/>
          <p:nvPr>
            <p:ph idx="9" type="body"/>
          </p:nvPr>
        </p:nvSpPr>
        <p:spPr>
          <a:xfrm>
            <a:off x="4559121" y="4418600"/>
            <a:ext cx="31134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02" name="Google Shape;202;p16"/>
          <p:cNvSpPr txBox="1"/>
          <p:nvPr>
            <p:ph idx="13" type="body"/>
          </p:nvPr>
        </p:nvSpPr>
        <p:spPr>
          <a:xfrm>
            <a:off x="870123" y="2589800"/>
            <a:ext cx="31134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03" name="Google Shape;203;p16"/>
          <p:cNvSpPr txBox="1"/>
          <p:nvPr>
            <p:ph idx="14" type="body"/>
          </p:nvPr>
        </p:nvSpPr>
        <p:spPr>
          <a:xfrm>
            <a:off x="8245602" y="2589800"/>
            <a:ext cx="31134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04" name="Google Shape;204;p16"/>
          <p:cNvSpPr txBox="1"/>
          <p:nvPr>
            <p:ph idx="15" type="body"/>
          </p:nvPr>
        </p:nvSpPr>
        <p:spPr>
          <a:xfrm>
            <a:off x="870123" y="4418600"/>
            <a:ext cx="31134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05" name="Google Shape;205;p16"/>
          <p:cNvSpPr/>
          <p:nvPr/>
        </p:nvSpPr>
        <p:spPr>
          <a:xfrm rot="-5400000">
            <a:off x="11202850" y="188900"/>
            <a:ext cx="855600" cy="8553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6"/>
          <p:cNvSpPr txBox="1"/>
          <p:nvPr>
            <p:ph idx="12" type="sldNum"/>
          </p:nvPr>
        </p:nvSpPr>
        <p:spPr>
          <a:xfrm>
            <a:off x="11264795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Map">
  <p:cSld name="CUSTOM_13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"/>
          <p:cNvSpPr/>
          <p:nvPr/>
        </p:nvSpPr>
        <p:spPr>
          <a:xfrm flipH="1">
            <a:off x="77131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7"/>
          <p:cNvSpPr/>
          <p:nvPr/>
        </p:nvSpPr>
        <p:spPr>
          <a:xfrm flipH="1">
            <a:off x="77131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7"/>
          <p:cNvSpPr/>
          <p:nvPr/>
        </p:nvSpPr>
        <p:spPr>
          <a:xfrm flipH="1">
            <a:off x="170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7"/>
          <p:cNvSpPr/>
          <p:nvPr/>
        </p:nvSpPr>
        <p:spPr>
          <a:xfrm>
            <a:off x="490775" y="560625"/>
            <a:ext cx="103659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7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7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17"/>
          <p:cNvSpPr/>
          <p:nvPr/>
        </p:nvSpPr>
        <p:spPr>
          <a:xfrm>
            <a:off x="10434975" y="3489950"/>
            <a:ext cx="1290000" cy="1290000"/>
          </a:xfrm>
          <a:prstGeom prst="ellipse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7"/>
          <p:cNvSpPr txBox="1"/>
          <p:nvPr>
            <p:ph idx="1" type="subTitle"/>
          </p:nvPr>
        </p:nvSpPr>
        <p:spPr>
          <a:xfrm>
            <a:off x="7439675" y="1882375"/>
            <a:ext cx="29952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216" name="Google Shape;216;p17"/>
          <p:cNvSpPr txBox="1"/>
          <p:nvPr>
            <p:ph idx="2" type="subTitle"/>
          </p:nvPr>
        </p:nvSpPr>
        <p:spPr>
          <a:xfrm>
            <a:off x="7439675" y="4102757"/>
            <a:ext cx="29952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217" name="Google Shape;217;p17"/>
          <p:cNvSpPr txBox="1"/>
          <p:nvPr>
            <p:ph type="title"/>
          </p:nvPr>
        </p:nvSpPr>
        <p:spPr>
          <a:xfrm>
            <a:off x="490775" y="560625"/>
            <a:ext cx="10365900" cy="9144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18" name="Google Shape;218;p17"/>
          <p:cNvSpPr txBox="1"/>
          <p:nvPr>
            <p:ph idx="3" type="body"/>
          </p:nvPr>
        </p:nvSpPr>
        <p:spPr>
          <a:xfrm>
            <a:off x="7439675" y="2318375"/>
            <a:ext cx="2995200" cy="155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219" name="Google Shape;219;p17"/>
          <p:cNvSpPr txBox="1"/>
          <p:nvPr>
            <p:ph idx="4" type="body"/>
          </p:nvPr>
        </p:nvSpPr>
        <p:spPr>
          <a:xfrm>
            <a:off x="7439675" y="4506700"/>
            <a:ext cx="2995200" cy="155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5 Timeline">
  <p:cSld name="CUSTOM_14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8"/>
          <p:cNvSpPr/>
          <p:nvPr/>
        </p:nvSpPr>
        <p:spPr>
          <a:xfrm>
            <a:off x="170850" y="188850"/>
            <a:ext cx="4308000" cy="6480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8"/>
          <p:cNvSpPr/>
          <p:nvPr/>
        </p:nvSpPr>
        <p:spPr>
          <a:xfrm>
            <a:off x="170850" y="3738750"/>
            <a:ext cx="3156000" cy="2930400"/>
          </a:xfrm>
          <a:prstGeom prst="rect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8"/>
          <p:cNvSpPr/>
          <p:nvPr/>
        </p:nvSpPr>
        <p:spPr>
          <a:xfrm>
            <a:off x="3326925" y="188700"/>
            <a:ext cx="8694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8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8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18"/>
          <p:cNvSpPr txBox="1"/>
          <p:nvPr>
            <p:ph idx="1" type="subTitle"/>
          </p:nvPr>
        </p:nvSpPr>
        <p:spPr>
          <a:xfrm>
            <a:off x="415600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227" name="Google Shape;227;p18"/>
          <p:cNvSpPr txBox="1"/>
          <p:nvPr>
            <p:ph idx="2" type="subTitle"/>
          </p:nvPr>
        </p:nvSpPr>
        <p:spPr>
          <a:xfrm>
            <a:off x="2775377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228" name="Google Shape;228;p18"/>
          <p:cNvSpPr txBox="1"/>
          <p:nvPr>
            <p:ph idx="3" type="subTitle"/>
          </p:nvPr>
        </p:nvSpPr>
        <p:spPr>
          <a:xfrm>
            <a:off x="5135153" y="23425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229" name="Google Shape;229;p18"/>
          <p:cNvSpPr txBox="1"/>
          <p:nvPr>
            <p:ph idx="4" type="subTitle"/>
          </p:nvPr>
        </p:nvSpPr>
        <p:spPr>
          <a:xfrm>
            <a:off x="7494930" y="23425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230" name="Google Shape;230;p18"/>
          <p:cNvSpPr txBox="1"/>
          <p:nvPr>
            <p:ph idx="5" type="subTitle"/>
          </p:nvPr>
        </p:nvSpPr>
        <p:spPr>
          <a:xfrm>
            <a:off x="9854707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231" name="Google Shape;231;p18"/>
          <p:cNvSpPr txBox="1"/>
          <p:nvPr>
            <p:ph type="title"/>
          </p:nvPr>
        </p:nvSpPr>
        <p:spPr>
          <a:xfrm>
            <a:off x="1022850" y="1044350"/>
            <a:ext cx="10146300" cy="9144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32" name="Google Shape;232;p18"/>
          <p:cNvSpPr txBox="1"/>
          <p:nvPr>
            <p:ph idx="6" type="body"/>
          </p:nvPr>
        </p:nvSpPr>
        <p:spPr>
          <a:xfrm>
            <a:off x="415600" y="3238625"/>
            <a:ext cx="1997700" cy="2330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3" name="Google Shape;233;p18"/>
          <p:cNvSpPr txBox="1"/>
          <p:nvPr>
            <p:ph idx="7" type="body"/>
          </p:nvPr>
        </p:nvSpPr>
        <p:spPr>
          <a:xfrm>
            <a:off x="2775375" y="3238625"/>
            <a:ext cx="1997700" cy="2330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4" name="Google Shape;234;p18"/>
          <p:cNvSpPr txBox="1"/>
          <p:nvPr>
            <p:ph idx="8" type="body"/>
          </p:nvPr>
        </p:nvSpPr>
        <p:spPr>
          <a:xfrm>
            <a:off x="5135150" y="3238625"/>
            <a:ext cx="1997700" cy="2330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5" name="Google Shape;235;p18"/>
          <p:cNvSpPr txBox="1"/>
          <p:nvPr>
            <p:ph idx="9" type="body"/>
          </p:nvPr>
        </p:nvSpPr>
        <p:spPr>
          <a:xfrm>
            <a:off x="7494925" y="3238625"/>
            <a:ext cx="1997700" cy="2330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6" name="Google Shape;236;p18"/>
          <p:cNvSpPr txBox="1"/>
          <p:nvPr>
            <p:ph idx="13" type="body"/>
          </p:nvPr>
        </p:nvSpPr>
        <p:spPr>
          <a:xfrm>
            <a:off x="9854700" y="3238625"/>
            <a:ext cx="1997700" cy="2330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6 Title and text left">
  <p:cSld name="CUSTOM_15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9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"/>
          <p:cNvSpPr/>
          <p:nvPr/>
        </p:nvSpPr>
        <p:spPr>
          <a:xfrm flipH="1" rot="10800000">
            <a:off x="-2689125" y="3811575"/>
            <a:ext cx="5738700" cy="5738700"/>
          </a:xfrm>
          <a:prstGeom prst="pie">
            <a:avLst>
              <a:gd fmla="val 13434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490775" y="560625"/>
            <a:ext cx="57963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9"/>
          <p:cNvSpPr txBox="1"/>
          <p:nvPr>
            <p:ph type="title"/>
          </p:nvPr>
        </p:nvSpPr>
        <p:spPr>
          <a:xfrm>
            <a:off x="874175" y="1094025"/>
            <a:ext cx="5029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874175" y="2336700"/>
            <a:ext cx="5029500" cy="3314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45" name="Google Shape;245;p19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7 Title and text right">
  <p:cSld name="CUSTOM_16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0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0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0"/>
          <p:cNvSpPr/>
          <p:nvPr/>
        </p:nvSpPr>
        <p:spPr>
          <a:xfrm flipH="1" rot="10800000">
            <a:off x="-2689125" y="3811575"/>
            <a:ext cx="5738700" cy="5738700"/>
          </a:xfrm>
          <a:prstGeom prst="pie">
            <a:avLst>
              <a:gd fmla="val 13434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/>
          <p:nvPr/>
        </p:nvSpPr>
        <p:spPr>
          <a:xfrm>
            <a:off x="5431375" y="1044350"/>
            <a:ext cx="5738700" cy="4761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0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0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20"/>
          <p:cNvSpPr txBox="1"/>
          <p:nvPr>
            <p:ph type="title"/>
          </p:nvPr>
        </p:nvSpPr>
        <p:spPr>
          <a:xfrm>
            <a:off x="5814775" y="1378813"/>
            <a:ext cx="5029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5814775" y="2621498"/>
            <a:ext cx="5029500" cy="2912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ust title">
  <p:cSld name="CUSTOM_18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 flipH="1">
            <a:off x="77131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 flipH="1">
            <a:off x="77131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flipH="1">
            <a:off x="170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490775" y="560625"/>
            <a:ext cx="112104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3"/>
          <p:cNvSpPr txBox="1"/>
          <p:nvPr>
            <p:ph type="title"/>
          </p:nvPr>
        </p:nvSpPr>
        <p:spPr>
          <a:xfrm>
            <a:off x="490775" y="560625"/>
            <a:ext cx="11210400" cy="914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lvl="1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lvl="2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lvl="3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lvl="4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lvl="5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lvl="6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lvl="7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lvl="8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8 Custom Layout 1">
  <p:cSld name="CUSTOM_17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/>
          <p:nvPr/>
        </p:nvSpPr>
        <p:spPr>
          <a:xfrm flipH="1">
            <a:off x="7713150" y="188700"/>
            <a:ext cx="4308000" cy="3675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/>
          <p:nvPr/>
        </p:nvSpPr>
        <p:spPr>
          <a:xfrm flipH="1">
            <a:off x="7713150" y="3491200"/>
            <a:ext cx="4308000" cy="31782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1"/>
          <p:cNvSpPr/>
          <p:nvPr/>
        </p:nvSpPr>
        <p:spPr>
          <a:xfrm flipH="1">
            <a:off x="170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1"/>
          <p:cNvSpPr/>
          <p:nvPr/>
        </p:nvSpPr>
        <p:spPr>
          <a:xfrm>
            <a:off x="899550" y="1044350"/>
            <a:ext cx="10266300" cy="4843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1"/>
          <p:cNvSpPr txBox="1"/>
          <p:nvPr>
            <p:ph idx="1" type="subTitle"/>
          </p:nvPr>
        </p:nvSpPr>
        <p:spPr>
          <a:xfrm>
            <a:off x="1439475" y="2999550"/>
            <a:ext cx="55815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64" name="Google Shape;264;p21"/>
          <p:cNvSpPr txBox="1"/>
          <p:nvPr>
            <p:ph type="title"/>
          </p:nvPr>
        </p:nvSpPr>
        <p:spPr>
          <a:xfrm>
            <a:off x="899550" y="1044350"/>
            <a:ext cx="10266300" cy="9144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ldrich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bril Fatface"/>
              <a:buNone/>
              <a:defRPr sz="5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bril Fatface"/>
              <a:buNone/>
              <a:defRPr sz="5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bril Fatface"/>
              <a:buNone/>
              <a:defRPr sz="5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bril Fatface"/>
              <a:buNone/>
              <a:defRPr sz="5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bril Fatface"/>
              <a:buNone/>
              <a:defRPr sz="5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bril Fatface"/>
              <a:buNone/>
              <a:defRPr sz="5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bril Fatface"/>
              <a:buNone/>
              <a:defRPr sz="5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bril Fatface"/>
              <a:buNone/>
              <a:defRPr sz="5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65" name="Google Shape;265;p21"/>
          <p:cNvSpPr txBox="1"/>
          <p:nvPr>
            <p:ph idx="2" type="body"/>
          </p:nvPr>
        </p:nvSpPr>
        <p:spPr>
          <a:xfrm>
            <a:off x="1439525" y="3864350"/>
            <a:ext cx="5581500" cy="134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66" name="Google Shape;266;p21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20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2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69" name="Google Shape;269;p2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 txBox="1"/>
            <p:nvPr/>
          </p:nvSpPr>
          <p:spPr>
            <a:xfrm>
              <a:off x="463500" y="2858061"/>
              <a:ext cx="8956500" cy="24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sz="3000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lang="en" sz="27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lang="en" sz="44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271" name="Google Shape;271;p22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id="272" name="Google Shape;272;p22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3" name="Google Shape;273;p22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4" name="Google Shape;274;p22">
              <a:hlinkClick r:id="rId7"/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22">
              <a:hlinkClick r:id="rId9"/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6" name="Google Shape;276;p22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sz="2400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277" name="Google Shape;277;p22"/>
          <p:cNvPicPr preferRelativeResize="0"/>
          <p:nvPr/>
        </p:nvPicPr>
        <p:blipFill rotWithShape="1">
          <a:blip r:embed="rId11">
            <a:alphaModFix/>
          </a:blip>
          <a:srcRect b="20906" l="0" r="0" t="16256"/>
          <a:stretch/>
        </p:blipFill>
        <p:spPr>
          <a:xfrm>
            <a:off x="125075" y="493725"/>
            <a:ext cx="8239800" cy="2071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lvl="1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lvl="2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lvl="3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lvl="4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lvl="5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lvl="6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lvl="7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lvl="8">
              <a:buNone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24"/>
          <p:cNvGrpSpPr/>
          <p:nvPr/>
        </p:nvGrpSpPr>
        <p:grpSpPr>
          <a:xfrm>
            <a:off x="-159963" y="-260260"/>
            <a:ext cx="12244261" cy="6891561"/>
            <a:chOff x="-119975" y="-195200"/>
            <a:chExt cx="9183425" cy="5168800"/>
          </a:xfrm>
        </p:grpSpPr>
        <p:sp>
          <p:nvSpPr>
            <p:cNvPr id="282" name="Google Shape;282;p24"/>
            <p:cNvSpPr/>
            <p:nvPr/>
          </p:nvSpPr>
          <p:spPr>
            <a:xfrm>
              <a:off x="7943875" y="-19775"/>
              <a:ext cx="730200" cy="730200"/>
            </a:xfrm>
            <a:prstGeom prst="ellipse">
              <a:avLst/>
            </a:prstGeom>
            <a:solidFill>
              <a:srgbClr val="FFE9A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83" name="Google Shape;283;p24"/>
            <p:cNvSpPr/>
            <p:nvPr/>
          </p:nvSpPr>
          <p:spPr>
            <a:xfrm>
              <a:off x="8614350" y="2720125"/>
              <a:ext cx="449100" cy="449100"/>
            </a:xfrm>
            <a:prstGeom prst="ellipse">
              <a:avLst/>
            </a:prstGeom>
            <a:solidFill>
              <a:srgbClr val="FFC5A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84" name="Google Shape;284;p24"/>
            <p:cNvSpPr/>
            <p:nvPr/>
          </p:nvSpPr>
          <p:spPr>
            <a:xfrm>
              <a:off x="8269750" y="4243400"/>
              <a:ext cx="730200" cy="730200"/>
            </a:xfrm>
            <a:prstGeom prst="ellipse">
              <a:avLst/>
            </a:prstGeom>
            <a:solidFill>
              <a:srgbClr val="B4B4F7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4"/>
            <p:cNvSpPr/>
            <p:nvPr/>
          </p:nvSpPr>
          <p:spPr>
            <a:xfrm>
              <a:off x="8717250" y="804600"/>
              <a:ext cx="243300" cy="243300"/>
            </a:xfrm>
            <a:prstGeom prst="ellipse">
              <a:avLst/>
            </a:prstGeom>
            <a:solidFill>
              <a:srgbClr val="C6E5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86" name="Google Shape;286;p24"/>
            <p:cNvSpPr/>
            <p:nvPr/>
          </p:nvSpPr>
          <p:spPr>
            <a:xfrm>
              <a:off x="68075" y="1025975"/>
              <a:ext cx="425700" cy="425700"/>
            </a:xfrm>
            <a:prstGeom prst="ellipse">
              <a:avLst/>
            </a:prstGeom>
            <a:solidFill>
              <a:srgbClr val="C6E5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-119975" y="-195200"/>
              <a:ext cx="730200" cy="730200"/>
            </a:xfrm>
            <a:prstGeom prst="ellipse">
              <a:avLst/>
            </a:prstGeom>
            <a:solidFill>
              <a:srgbClr val="BBF3E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4"/>
            <p:cNvSpPr/>
            <p:nvPr/>
          </p:nvSpPr>
          <p:spPr>
            <a:xfrm>
              <a:off x="223675" y="4117075"/>
              <a:ext cx="449100" cy="449100"/>
            </a:xfrm>
            <a:prstGeom prst="ellipse">
              <a:avLst/>
            </a:prstGeom>
            <a:solidFill>
              <a:srgbClr val="F8B0B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89" name="Google Shape;289;p24"/>
            <p:cNvSpPr/>
            <p:nvPr/>
          </p:nvSpPr>
          <p:spPr>
            <a:xfrm>
              <a:off x="839125" y="4730300"/>
              <a:ext cx="243300" cy="243300"/>
            </a:xfrm>
            <a:prstGeom prst="ellipse">
              <a:avLst/>
            </a:prstGeom>
            <a:solidFill>
              <a:srgbClr val="FFC5A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264750" y="2541625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8650225" y="142230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7530000" y="46615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25"/>
          <p:cNvGrpSpPr/>
          <p:nvPr/>
        </p:nvGrpSpPr>
        <p:grpSpPr>
          <a:xfrm>
            <a:off x="-537220" y="-138397"/>
            <a:ext cx="12642284" cy="6935327"/>
            <a:chOff x="-402925" y="-103800"/>
            <a:chExt cx="9481950" cy="5201625"/>
          </a:xfrm>
        </p:grpSpPr>
        <p:sp>
          <p:nvSpPr>
            <p:cNvPr id="295" name="Google Shape;295;p25"/>
            <p:cNvSpPr/>
            <p:nvPr/>
          </p:nvSpPr>
          <p:spPr>
            <a:xfrm>
              <a:off x="1346875" y="-103800"/>
              <a:ext cx="449100" cy="449100"/>
            </a:xfrm>
            <a:prstGeom prst="ellipse">
              <a:avLst/>
            </a:prstGeom>
            <a:solidFill>
              <a:srgbClr val="C6E5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96" name="Google Shape;296;p25"/>
            <p:cNvSpPr/>
            <p:nvPr/>
          </p:nvSpPr>
          <p:spPr>
            <a:xfrm>
              <a:off x="-297900" y="552425"/>
              <a:ext cx="730200" cy="730200"/>
            </a:xfrm>
            <a:prstGeom prst="ellipse">
              <a:avLst/>
            </a:prstGeom>
            <a:solidFill>
              <a:srgbClr val="BBF3E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5"/>
            <p:cNvSpPr/>
            <p:nvPr/>
          </p:nvSpPr>
          <p:spPr>
            <a:xfrm>
              <a:off x="-402925" y="3629300"/>
              <a:ext cx="730200" cy="730200"/>
            </a:xfrm>
            <a:prstGeom prst="ellipse">
              <a:avLst/>
            </a:prstGeom>
            <a:solidFill>
              <a:srgbClr val="FFE9A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5"/>
            <p:cNvSpPr/>
            <p:nvPr/>
          </p:nvSpPr>
          <p:spPr>
            <a:xfrm>
              <a:off x="8629925" y="1490450"/>
              <a:ext cx="449100" cy="449100"/>
            </a:xfrm>
            <a:prstGeom prst="ellipse">
              <a:avLst/>
            </a:prstGeom>
            <a:solidFill>
              <a:srgbClr val="FFC5A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99" name="Google Shape;299;p25"/>
            <p:cNvSpPr/>
            <p:nvPr/>
          </p:nvSpPr>
          <p:spPr>
            <a:xfrm>
              <a:off x="8768525" y="650750"/>
              <a:ext cx="252600" cy="252600"/>
            </a:xfrm>
            <a:prstGeom prst="ellipse">
              <a:avLst/>
            </a:prstGeom>
            <a:solidFill>
              <a:srgbClr val="C6E5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00" name="Google Shape;300;p25"/>
            <p:cNvSpPr/>
            <p:nvPr/>
          </p:nvSpPr>
          <p:spPr>
            <a:xfrm>
              <a:off x="215200" y="4648725"/>
              <a:ext cx="449100" cy="449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01" name="Google Shape;301;p25"/>
            <p:cNvSpPr/>
            <p:nvPr/>
          </p:nvSpPr>
          <p:spPr>
            <a:xfrm>
              <a:off x="8204350" y="63450"/>
              <a:ext cx="449100" cy="449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02" name="Google Shape;302;p25"/>
            <p:cNvSpPr/>
            <p:nvPr/>
          </p:nvSpPr>
          <p:spPr>
            <a:xfrm>
              <a:off x="296950" y="266170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5"/>
            <p:cNvSpPr/>
            <p:nvPr/>
          </p:nvSpPr>
          <p:spPr>
            <a:xfrm>
              <a:off x="8561450" y="25266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5"/>
            <p:cNvSpPr/>
            <p:nvPr/>
          </p:nvSpPr>
          <p:spPr>
            <a:xfrm>
              <a:off x="7465025" y="1171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5"/>
            <p:cNvSpPr/>
            <p:nvPr/>
          </p:nvSpPr>
          <p:spPr>
            <a:xfrm>
              <a:off x="496625" y="959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/>
          <p:nvPr>
            <p:ph type="title"/>
          </p:nvPr>
        </p:nvSpPr>
        <p:spPr>
          <a:xfrm>
            <a:off x="5406767" y="4831567"/>
            <a:ext cx="5832000" cy="1313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grpSp>
        <p:nvGrpSpPr>
          <p:cNvPr id="308" name="Google Shape;308;p26"/>
          <p:cNvGrpSpPr/>
          <p:nvPr/>
        </p:nvGrpSpPr>
        <p:grpSpPr>
          <a:xfrm>
            <a:off x="-537220" y="-138397"/>
            <a:ext cx="12642284" cy="6935327"/>
            <a:chOff x="-402925" y="-103800"/>
            <a:chExt cx="9481950" cy="5201625"/>
          </a:xfrm>
        </p:grpSpPr>
        <p:sp>
          <p:nvSpPr>
            <p:cNvPr id="309" name="Google Shape;309;p26"/>
            <p:cNvSpPr/>
            <p:nvPr/>
          </p:nvSpPr>
          <p:spPr>
            <a:xfrm>
              <a:off x="1346875" y="-103800"/>
              <a:ext cx="449100" cy="449100"/>
            </a:xfrm>
            <a:prstGeom prst="ellipse">
              <a:avLst/>
            </a:prstGeom>
            <a:solidFill>
              <a:srgbClr val="C6E5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-297900" y="552425"/>
              <a:ext cx="730200" cy="730200"/>
            </a:xfrm>
            <a:prstGeom prst="ellipse">
              <a:avLst/>
            </a:prstGeom>
            <a:solidFill>
              <a:srgbClr val="BBF3E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-402925" y="3629300"/>
              <a:ext cx="730200" cy="730200"/>
            </a:xfrm>
            <a:prstGeom prst="ellipse">
              <a:avLst/>
            </a:prstGeom>
            <a:solidFill>
              <a:srgbClr val="FFE9A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8629925" y="1490450"/>
              <a:ext cx="449100" cy="449100"/>
            </a:xfrm>
            <a:prstGeom prst="ellipse">
              <a:avLst/>
            </a:prstGeom>
            <a:solidFill>
              <a:srgbClr val="FFC5A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8768525" y="650750"/>
              <a:ext cx="252600" cy="252600"/>
            </a:xfrm>
            <a:prstGeom prst="ellipse">
              <a:avLst/>
            </a:prstGeom>
            <a:solidFill>
              <a:srgbClr val="C6E5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215200" y="4648725"/>
              <a:ext cx="449100" cy="449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8204350" y="63450"/>
              <a:ext cx="449100" cy="449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296950" y="266170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8561450" y="25266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7465025" y="1171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496625" y="959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7"/>
          <p:cNvSpPr txBox="1"/>
          <p:nvPr>
            <p:ph type="title"/>
          </p:nvPr>
        </p:nvSpPr>
        <p:spPr>
          <a:xfrm>
            <a:off x="609600" y="274638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b="0" i="0" sz="4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/>
            </a:lvl9pPr>
          </a:lstStyle>
          <a:p/>
        </p:txBody>
      </p:sp>
      <p:sp>
        <p:nvSpPr>
          <p:cNvPr id="322" name="Google Shape;322;p27"/>
          <p:cNvSpPr txBox="1"/>
          <p:nvPr>
            <p:ph idx="10" type="dt"/>
          </p:nvPr>
        </p:nvSpPr>
        <p:spPr>
          <a:xfrm>
            <a:off x="609600" y="6356350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3" name="Google Shape;323;p27"/>
          <p:cNvSpPr txBox="1"/>
          <p:nvPr>
            <p:ph idx="11" type="ftr"/>
          </p:nvPr>
        </p:nvSpPr>
        <p:spPr>
          <a:xfrm>
            <a:off x="4165600" y="6356350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4" name="Google Shape;324;p27"/>
          <p:cNvSpPr txBox="1"/>
          <p:nvPr>
            <p:ph idx="12" type="sldNum"/>
          </p:nvPr>
        </p:nvSpPr>
        <p:spPr>
          <a:xfrm>
            <a:off x="8737600" y="6356350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8"/>
          <p:cNvSpPr txBox="1"/>
          <p:nvPr>
            <p:ph type="title"/>
          </p:nvPr>
        </p:nvSpPr>
        <p:spPr>
          <a:xfrm>
            <a:off x="960000" y="593367"/>
            <a:ext cx="10272000" cy="763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27" name="Google Shape;327;p28"/>
          <p:cNvSpPr txBox="1"/>
          <p:nvPr>
            <p:ph idx="1" type="body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492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grpSp>
        <p:nvGrpSpPr>
          <p:cNvPr id="328" name="Google Shape;328;p28"/>
          <p:cNvGrpSpPr/>
          <p:nvPr/>
        </p:nvGrpSpPr>
        <p:grpSpPr>
          <a:xfrm>
            <a:off x="-537220" y="-138397"/>
            <a:ext cx="12642284" cy="6935327"/>
            <a:chOff x="-402925" y="-103800"/>
            <a:chExt cx="9481950" cy="5201625"/>
          </a:xfrm>
        </p:grpSpPr>
        <p:sp>
          <p:nvSpPr>
            <p:cNvPr id="329" name="Google Shape;329;p28"/>
            <p:cNvSpPr/>
            <p:nvPr/>
          </p:nvSpPr>
          <p:spPr>
            <a:xfrm>
              <a:off x="1346875" y="-103800"/>
              <a:ext cx="449100" cy="449100"/>
            </a:xfrm>
            <a:prstGeom prst="ellipse">
              <a:avLst/>
            </a:prstGeom>
            <a:solidFill>
              <a:srgbClr val="C6E5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30" name="Google Shape;330;p28"/>
            <p:cNvSpPr/>
            <p:nvPr/>
          </p:nvSpPr>
          <p:spPr>
            <a:xfrm>
              <a:off x="-297900" y="552425"/>
              <a:ext cx="730200" cy="730200"/>
            </a:xfrm>
            <a:prstGeom prst="ellipse">
              <a:avLst/>
            </a:prstGeom>
            <a:solidFill>
              <a:srgbClr val="BBF3E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-402925" y="3629300"/>
              <a:ext cx="730200" cy="730200"/>
            </a:xfrm>
            <a:prstGeom prst="ellipse">
              <a:avLst/>
            </a:prstGeom>
            <a:solidFill>
              <a:srgbClr val="FFE9A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8"/>
            <p:cNvSpPr/>
            <p:nvPr/>
          </p:nvSpPr>
          <p:spPr>
            <a:xfrm>
              <a:off x="8629925" y="1490450"/>
              <a:ext cx="449100" cy="449100"/>
            </a:xfrm>
            <a:prstGeom prst="ellipse">
              <a:avLst/>
            </a:prstGeom>
            <a:solidFill>
              <a:srgbClr val="FFC5A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33" name="Google Shape;333;p28"/>
            <p:cNvSpPr/>
            <p:nvPr/>
          </p:nvSpPr>
          <p:spPr>
            <a:xfrm>
              <a:off x="8768525" y="650750"/>
              <a:ext cx="252600" cy="252600"/>
            </a:xfrm>
            <a:prstGeom prst="ellipse">
              <a:avLst/>
            </a:prstGeom>
            <a:solidFill>
              <a:srgbClr val="C6E5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34" name="Google Shape;334;p28"/>
            <p:cNvSpPr/>
            <p:nvPr/>
          </p:nvSpPr>
          <p:spPr>
            <a:xfrm>
              <a:off x="215200" y="4648725"/>
              <a:ext cx="449100" cy="449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8204350" y="63450"/>
              <a:ext cx="449100" cy="449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296950" y="266170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8561450" y="25266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465025" y="1171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496625" y="95950"/>
              <a:ext cx="285600" cy="285600"/>
            </a:xfrm>
            <a:prstGeom prst="star4">
              <a:avLst>
                <a:gd fmla="val 125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9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42" name="Google Shape;342;p2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1718550" y="188700"/>
            <a:ext cx="10302600" cy="6480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170850" y="188700"/>
            <a:ext cx="1547700" cy="64806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170850" y="3596100"/>
            <a:ext cx="3792600" cy="3073200"/>
          </a:xfrm>
          <a:prstGeom prst="rect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3264650" y="560625"/>
            <a:ext cx="7718100" cy="5680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 txBox="1"/>
          <p:nvPr>
            <p:ph type="title"/>
          </p:nvPr>
        </p:nvSpPr>
        <p:spPr>
          <a:xfrm>
            <a:off x="5377150" y="1608900"/>
            <a:ext cx="5322600" cy="132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" type="body"/>
          </p:nvPr>
        </p:nvSpPr>
        <p:spPr>
          <a:xfrm>
            <a:off x="5377125" y="3013200"/>
            <a:ext cx="5322600" cy="2235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8" name="Google Shape;38;p4"/>
          <p:cNvSpPr/>
          <p:nvPr/>
        </p:nvSpPr>
        <p:spPr>
          <a:xfrm rot="-5400000">
            <a:off x="8952100" y="3600150"/>
            <a:ext cx="689400" cy="5448900"/>
          </a:xfrm>
          <a:prstGeom prst="rect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4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490775" y="560625"/>
            <a:ext cx="112104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 txBox="1"/>
          <p:nvPr>
            <p:ph type="title"/>
          </p:nvPr>
        </p:nvSpPr>
        <p:spPr>
          <a:xfrm>
            <a:off x="846725" y="751875"/>
            <a:ext cx="104985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" type="body"/>
          </p:nvPr>
        </p:nvSpPr>
        <p:spPr>
          <a:xfrm>
            <a:off x="846725" y="2742368"/>
            <a:ext cx="30855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2" type="body"/>
          </p:nvPr>
        </p:nvSpPr>
        <p:spPr>
          <a:xfrm>
            <a:off x="4553230" y="2742368"/>
            <a:ext cx="30855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3" type="body"/>
          </p:nvPr>
        </p:nvSpPr>
        <p:spPr>
          <a:xfrm>
            <a:off x="846725" y="4783425"/>
            <a:ext cx="30855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4" type="body"/>
          </p:nvPr>
        </p:nvSpPr>
        <p:spPr>
          <a:xfrm>
            <a:off x="4553230" y="4783425"/>
            <a:ext cx="30855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5" type="title"/>
          </p:nvPr>
        </p:nvSpPr>
        <p:spPr>
          <a:xfrm>
            <a:off x="846725" y="2046599"/>
            <a:ext cx="30855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6" type="title"/>
          </p:nvPr>
        </p:nvSpPr>
        <p:spPr>
          <a:xfrm>
            <a:off x="4553230" y="2046599"/>
            <a:ext cx="30855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7" type="title"/>
          </p:nvPr>
        </p:nvSpPr>
        <p:spPr>
          <a:xfrm>
            <a:off x="846725" y="4087656"/>
            <a:ext cx="30855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8" type="title"/>
          </p:nvPr>
        </p:nvSpPr>
        <p:spPr>
          <a:xfrm>
            <a:off x="4553230" y="4087656"/>
            <a:ext cx="30855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9" type="body"/>
          </p:nvPr>
        </p:nvSpPr>
        <p:spPr>
          <a:xfrm>
            <a:off x="8259736" y="2742368"/>
            <a:ext cx="30855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3" type="body"/>
          </p:nvPr>
        </p:nvSpPr>
        <p:spPr>
          <a:xfrm>
            <a:off x="8259736" y="4783425"/>
            <a:ext cx="30855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idx="14" type="title"/>
          </p:nvPr>
        </p:nvSpPr>
        <p:spPr>
          <a:xfrm>
            <a:off x="8259736" y="2046599"/>
            <a:ext cx="30855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8" name="Google Shape;58;p5"/>
          <p:cNvSpPr txBox="1"/>
          <p:nvPr>
            <p:ph idx="15" type="title"/>
          </p:nvPr>
        </p:nvSpPr>
        <p:spPr>
          <a:xfrm>
            <a:off x="8259736" y="4087656"/>
            <a:ext cx="30855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9" name="Google Shape;59;p5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v2">
  <p:cSld name="CUSTOM_2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6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6"/>
          <p:cNvSpPr/>
          <p:nvPr/>
        </p:nvSpPr>
        <p:spPr>
          <a:xfrm>
            <a:off x="170850" y="4168075"/>
            <a:ext cx="2500200" cy="2501100"/>
          </a:xfrm>
          <a:prstGeom prst="rect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6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490775" y="560625"/>
            <a:ext cx="112104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" name="Google Shape;69;p6"/>
          <p:cNvSpPr txBox="1"/>
          <p:nvPr>
            <p:ph type="title"/>
          </p:nvPr>
        </p:nvSpPr>
        <p:spPr>
          <a:xfrm>
            <a:off x="1707000" y="876425"/>
            <a:ext cx="8778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70" name="Google Shape;70;p6"/>
          <p:cNvSpPr txBox="1"/>
          <p:nvPr>
            <p:ph idx="1" type="body"/>
          </p:nvPr>
        </p:nvSpPr>
        <p:spPr>
          <a:xfrm>
            <a:off x="1707000" y="1889875"/>
            <a:ext cx="5058600" cy="409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71" name="Google Shape;71;p6"/>
          <p:cNvSpPr txBox="1"/>
          <p:nvPr>
            <p:ph idx="2" type="body"/>
          </p:nvPr>
        </p:nvSpPr>
        <p:spPr>
          <a:xfrm>
            <a:off x="9736200" y="1889875"/>
            <a:ext cx="748800" cy="409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"/>
          <p:cNvSpPr/>
          <p:nvPr/>
        </p:nvSpPr>
        <p:spPr>
          <a:xfrm flipH="1">
            <a:off x="77131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/>
          <p:nvPr/>
        </p:nvSpPr>
        <p:spPr>
          <a:xfrm flipH="1">
            <a:off x="77131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/>
          <p:nvPr/>
        </p:nvSpPr>
        <p:spPr>
          <a:xfrm flipH="1">
            <a:off x="170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/>
          <p:nvPr/>
        </p:nvSpPr>
        <p:spPr>
          <a:xfrm>
            <a:off x="490775" y="560625"/>
            <a:ext cx="112104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7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7"/>
          <p:cNvSpPr txBox="1"/>
          <p:nvPr>
            <p:ph type="title"/>
          </p:nvPr>
        </p:nvSpPr>
        <p:spPr>
          <a:xfrm>
            <a:off x="2401350" y="2621650"/>
            <a:ext cx="7389300" cy="206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80" name="Google Shape;80;p7"/>
          <p:cNvSpPr txBox="1"/>
          <p:nvPr>
            <p:ph idx="1" type="body"/>
          </p:nvPr>
        </p:nvSpPr>
        <p:spPr>
          <a:xfrm>
            <a:off x="2401350" y="4705300"/>
            <a:ext cx="7389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81" name="Google Shape;81;p7"/>
          <p:cNvSpPr/>
          <p:nvPr/>
        </p:nvSpPr>
        <p:spPr>
          <a:xfrm flipH="1" rot="10800000">
            <a:off x="-1940625" y="4537600"/>
            <a:ext cx="4242000" cy="4242000"/>
          </a:xfrm>
          <a:prstGeom prst="pie">
            <a:avLst>
              <a:gd fmla="val 21572307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Two columns">
  <p:cSld name="CUSTOM_4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 flipH="1">
            <a:off x="77131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8"/>
          <p:cNvSpPr/>
          <p:nvPr/>
        </p:nvSpPr>
        <p:spPr>
          <a:xfrm flipH="1">
            <a:off x="77131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8"/>
          <p:cNvSpPr/>
          <p:nvPr/>
        </p:nvSpPr>
        <p:spPr>
          <a:xfrm flipH="1">
            <a:off x="170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8"/>
          <p:cNvSpPr/>
          <p:nvPr/>
        </p:nvSpPr>
        <p:spPr>
          <a:xfrm>
            <a:off x="490775" y="560625"/>
            <a:ext cx="103659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8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8"/>
          <p:cNvSpPr txBox="1"/>
          <p:nvPr>
            <p:ph idx="1" type="subTitle"/>
          </p:nvPr>
        </p:nvSpPr>
        <p:spPr>
          <a:xfrm>
            <a:off x="873360" y="1813775"/>
            <a:ext cx="45384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0" name="Google Shape;90;p8"/>
          <p:cNvSpPr txBox="1"/>
          <p:nvPr>
            <p:ph idx="2" type="subTitle"/>
          </p:nvPr>
        </p:nvSpPr>
        <p:spPr>
          <a:xfrm>
            <a:off x="5987845" y="1813775"/>
            <a:ext cx="45381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1" name="Google Shape;91;p8"/>
          <p:cNvSpPr txBox="1"/>
          <p:nvPr>
            <p:ph type="title"/>
          </p:nvPr>
        </p:nvSpPr>
        <p:spPr>
          <a:xfrm>
            <a:off x="490775" y="560625"/>
            <a:ext cx="10365900" cy="914400"/>
          </a:xfrm>
          <a:prstGeom prst="rect">
            <a:avLst/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92" name="Google Shape;92;p8"/>
          <p:cNvSpPr txBox="1"/>
          <p:nvPr>
            <p:ph idx="3" type="body"/>
          </p:nvPr>
        </p:nvSpPr>
        <p:spPr>
          <a:xfrm>
            <a:off x="873350" y="2750800"/>
            <a:ext cx="4538100" cy="311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93" name="Google Shape;93;p8"/>
          <p:cNvSpPr txBox="1"/>
          <p:nvPr>
            <p:ph idx="4" type="body"/>
          </p:nvPr>
        </p:nvSpPr>
        <p:spPr>
          <a:xfrm>
            <a:off x="5987837" y="2739050"/>
            <a:ext cx="4538400" cy="311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94" name="Google Shape;94;p8"/>
          <p:cNvSpPr/>
          <p:nvPr/>
        </p:nvSpPr>
        <p:spPr>
          <a:xfrm>
            <a:off x="10434975" y="3489950"/>
            <a:ext cx="1290000" cy="1290000"/>
          </a:xfrm>
          <a:prstGeom prst="ellipse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One column">
  <p:cSld name="CUSTOM_5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/>
          <p:nvPr/>
        </p:nvSpPr>
        <p:spPr>
          <a:xfrm>
            <a:off x="490775" y="560625"/>
            <a:ext cx="10413300" cy="5772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9"/>
          <p:cNvSpPr txBox="1"/>
          <p:nvPr>
            <p:ph type="title"/>
          </p:nvPr>
        </p:nvSpPr>
        <p:spPr>
          <a:xfrm>
            <a:off x="490775" y="560625"/>
            <a:ext cx="10413300" cy="9144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01" name="Google Shape;101;p9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9"/>
          <p:cNvSpPr txBox="1"/>
          <p:nvPr>
            <p:ph idx="1" type="subTitle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4" name="Google Shape;104;p9"/>
          <p:cNvSpPr txBox="1"/>
          <p:nvPr>
            <p:ph idx="2" type="body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05" name="Google Shape;105;p9"/>
          <p:cNvSpPr/>
          <p:nvPr/>
        </p:nvSpPr>
        <p:spPr>
          <a:xfrm>
            <a:off x="10026800" y="3530525"/>
            <a:ext cx="1737600" cy="1737600"/>
          </a:xfrm>
          <a:prstGeom prst="ellipse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Quote">
  <p:cSld name="CUSTOM_6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/>
          <p:nvPr/>
        </p:nvSpPr>
        <p:spPr>
          <a:xfrm>
            <a:off x="170850" y="188700"/>
            <a:ext cx="4308000" cy="21480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0"/>
          <p:cNvSpPr/>
          <p:nvPr/>
        </p:nvSpPr>
        <p:spPr>
          <a:xfrm>
            <a:off x="170850" y="2336700"/>
            <a:ext cx="4308000" cy="43326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4478850" y="188700"/>
            <a:ext cx="7542300" cy="6480600"/>
          </a:xfrm>
          <a:prstGeom prst="rect">
            <a:avLst/>
          </a:prstGeom>
          <a:gradFill>
            <a:gsLst>
              <a:gs pos="0">
                <a:schemeClr val="accent3"/>
              </a:gs>
              <a:gs pos="50000">
                <a:schemeClr val="accent4"/>
              </a:gs>
              <a:gs pos="100000">
                <a:schemeClr val="accent5"/>
              </a:gs>
            </a:gsLst>
            <a:lin ang="0" scaled="0"/>
          </a:gra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4003075" y="5529000"/>
            <a:ext cx="8018100" cy="1140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0"/>
          <p:cNvSpPr/>
          <p:nvPr/>
        </p:nvSpPr>
        <p:spPr>
          <a:xfrm flipH="1" rot="10800000">
            <a:off x="-2689125" y="3811575"/>
            <a:ext cx="5738700" cy="5738700"/>
          </a:xfrm>
          <a:prstGeom prst="pie">
            <a:avLst>
              <a:gd fmla="val 13434" name="adj1"/>
              <a:gd fmla="val 5412299" name="adj2"/>
            </a:avLst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934500" y="1044350"/>
            <a:ext cx="10231500" cy="4917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1128967" y="1221818"/>
            <a:ext cx="9803100" cy="45195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0"/>
          <p:cNvSpPr txBox="1"/>
          <p:nvPr>
            <p:ph type="title"/>
          </p:nvPr>
        </p:nvSpPr>
        <p:spPr>
          <a:xfrm>
            <a:off x="2086950" y="1922600"/>
            <a:ext cx="8018100" cy="3160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15" name="Google Shape;115;p10"/>
          <p:cNvSpPr txBox="1"/>
          <p:nvPr>
            <p:ph idx="1" type="subTitle"/>
          </p:nvPr>
        </p:nvSpPr>
        <p:spPr>
          <a:xfrm>
            <a:off x="4237425" y="5919475"/>
            <a:ext cx="7775400" cy="717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16" name="Google Shape;116;p10"/>
          <p:cNvSpPr/>
          <p:nvPr/>
        </p:nvSpPr>
        <p:spPr>
          <a:xfrm rot="-5400000">
            <a:off x="11165725" y="188900"/>
            <a:ext cx="855600" cy="855300"/>
          </a:xfrm>
          <a:prstGeom prst="rect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0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buNone/>
              <a:defRPr b="1" sz="1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10"/>
          <p:cNvSpPr/>
          <p:nvPr/>
        </p:nvSpPr>
        <p:spPr>
          <a:xfrm>
            <a:off x="397050" y="5083400"/>
            <a:ext cx="1290000" cy="1290000"/>
          </a:xfrm>
          <a:prstGeom prst="ellipse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layfair Display"/>
              <a:buNone/>
              <a:defRPr b="1" i="1" sz="4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Frank Ruhl Libre"/>
              <a:buNone/>
              <a:defRPr sz="400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Frank Ruhl Libre"/>
              <a:buNone/>
              <a:defRPr sz="400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Frank Ruhl Libre"/>
              <a:buNone/>
              <a:defRPr sz="400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Frank Ruhl Libre"/>
              <a:buNone/>
              <a:defRPr sz="400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Frank Ruhl Libre"/>
              <a:buNone/>
              <a:defRPr sz="400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Frank Ruhl Libre"/>
              <a:buNone/>
              <a:defRPr sz="400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Frank Ruhl Libre"/>
              <a:buNone/>
              <a:defRPr sz="400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Frank Ruhl Libre"/>
              <a:buNone/>
              <a:defRPr sz="4000">
                <a:solidFill>
                  <a:schemeClr val="dk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icksand Medium"/>
              <a:buChar char="●"/>
              <a:defRPr sz="19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indent="-3492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icksand Medium"/>
              <a:buChar char="○"/>
              <a:defRPr sz="19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indent="-3492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icksand Medium"/>
              <a:buChar char="■"/>
              <a:defRPr sz="19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indent="-3492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icksand Medium"/>
              <a:buChar char="●"/>
              <a:defRPr sz="19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indent="-3492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icksand Medium"/>
              <a:buChar char="○"/>
              <a:defRPr sz="19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indent="-3492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icksand Medium"/>
              <a:buChar char="■"/>
              <a:defRPr sz="19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indent="-3492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icksand Medium"/>
              <a:buChar char="●"/>
              <a:defRPr sz="19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indent="-3492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icksand Medium"/>
              <a:buChar char="○"/>
              <a:defRPr sz="19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indent="-3492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900"/>
              <a:buFont typeface="Quicksand Medium"/>
              <a:buChar char="■"/>
              <a:defRPr sz="19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318810" y="24377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20.png"/><Relationship Id="rId7" Type="http://schemas.openxmlformats.org/officeDocument/2006/relationships/image" Target="../media/image17.png"/><Relationship Id="rId8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m_bHXrTlHlg" TargetMode="External"/><Relationship Id="rId4" Type="http://schemas.openxmlformats.org/officeDocument/2006/relationships/image" Target="../media/image24.jpg"/><Relationship Id="rId5" Type="http://schemas.openxmlformats.org/officeDocument/2006/relationships/image" Target="../media/image25.png"/><Relationship Id="rId6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apsva.us/mathematics/elementary-math-program/" TargetMode="External"/><Relationship Id="rId4" Type="http://schemas.openxmlformats.org/officeDocument/2006/relationships/hyperlink" Target="https://mathsolutions.com/uncategorized/introducing-jennifer-lempps-math-workshop/" TargetMode="External"/><Relationship Id="rId5" Type="http://schemas.openxmlformats.org/officeDocument/2006/relationships/hyperlink" Target="https://www.apsva.us/mathematics/resources-for-parents/" TargetMode="External"/><Relationship Id="rId6" Type="http://schemas.openxmlformats.org/officeDocument/2006/relationships/hyperlink" Target="https://www2.ed.gov/parents/academic/help/math/index.html" TargetMode="External"/><Relationship Id="rId7" Type="http://schemas.openxmlformats.org/officeDocument/2006/relationships/hyperlink" Target="https://www.apsva.us/mathematics/math-staff-contacts/" TargetMode="External"/><Relationship Id="rId8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1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athsolutions.com/uncategorized/introducing-jennifer-lempps-math-workshop/" TargetMode="External"/><Relationship Id="rId4" Type="http://schemas.openxmlformats.org/officeDocument/2006/relationships/image" Target="../media/image1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0"/>
          <p:cNvSpPr txBox="1"/>
          <p:nvPr>
            <p:ph type="title"/>
          </p:nvPr>
        </p:nvSpPr>
        <p:spPr>
          <a:xfrm>
            <a:off x="625050" y="1450725"/>
            <a:ext cx="6861000" cy="2353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Math at Abingdon</a:t>
            </a:r>
            <a:endParaRPr i="0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000"/>
          </a:p>
        </p:txBody>
      </p:sp>
      <p:pic>
        <p:nvPicPr>
          <p:cNvPr id="348" name="Google Shape;3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6050" y="1450725"/>
            <a:ext cx="2813526" cy="422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8100" y="3119775"/>
            <a:ext cx="2354899" cy="235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9"/>
          <p:cNvSpPr txBox="1"/>
          <p:nvPr/>
        </p:nvSpPr>
        <p:spPr>
          <a:xfrm>
            <a:off x="1015467" y="0"/>
            <a:ext cx="97908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Comfortaa"/>
                <a:ea typeface="Comfortaa"/>
                <a:cs typeface="Comfortaa"/>
                <a:sym typeface="Comfortaa"/>
              </a:rPr>
              <a:t>My Math Choices</a:t>
            </a:r>
            <a:endParaRPr b="1" sz="4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08" name="Google Shape;408;p39"/>
          <p:cNvSpPr txBox="1"/>
          <p:nvPr/>
        </p:nvSpPr>
        <p:spPr>
          <a:xfrm>
            <a:off x="11181767" y="31967"/>
            <a:ext cx="9435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409" name="Google Shape;409;p39"/>
          <p:cNvSpPr/>
          <p:nvPr/>
        </p:nvSpPr>
        <p:spPr>
          <a:xfrm>
            <a:off x="198633" y="880533"/>
            <a:ext cx="4148400" cy="5675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9"/>
          <p:cNvSpPr/>
          <p:nvPr/>
        </p:nvSpPr>
        <p:spPr>
          <a:xfrm>
            <a:off x="373067" y="1086867"/>
            <a:ext cx="3799200" cy="7488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>
                <a:latin typeface="Comfortaa"/>
                <a:ea typeface="Comfortaa"/>
                <a:cs typeface="Comfortaa"/>
                <a:sym typeface="Comfortaa"/>
              </a:rPr>
              <a:t>Must Do!</a:t>
            </a:r>
            <a:endParaRPr sz="53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11" name="Google Shape;411;p39"/>
          <p:cNvSpPr/>
          <p:nvPr/>
        </p:nvSpPr>
        <p:spPr>
          <a:xfrm>
            <a:off x="4483133" y="871900"/>
            <a:ext cx="7524300" cy="56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9"/>
          <p:cNvSpPr/>
          <p:nvPr/>
        </p:nvSpPr>
        <p:spPr>
          <a:xfrm>
            <a:off x="4774400" y="1038567"/>
            <a:ext cx="7042500" cy="7971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>
                <a:latin typeface="Comfortaa"/>
                <a:ea typeface="Comfortaa"/>
                <a:cs typeface="Comfortaa"/>
                <a:sym typeface="Comfortaa"/>
              </a:rPr>
              <a:t>When I’m done...</a:t>
            </a:r>
            <a:endParaRPr sz="53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13" name="Google Shape;41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667" y="1053717"/>
            <a:ext cx="3396342" cy="4163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3983" y="1940166"/>
            <a:ext cx="1231817" cy="1335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39"/>
          <p:cNvSpPr txBox="1"/>
          <p:nvPr/>
        </p:nvSpPr>
        <p:spPr>
          <a:xfrm>
            <a:off x="9092767" y="2868700"/>
            <a:ext cx="12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416" name="Google Shape;416;p39"/>
          <p:cNvSpPr txBox="1"/>
          <p:nvPr/>
        </p:nvSpPr>
        <p:spPr>
          <a:xfrm>
            <a:off x="7572484" y="2074769"/>
            <a:ext cx="3434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38761D"/>
                </a:solidFill>
                <a:latin typeface="Comfortaa"/>
                <a:ea typeface="Comfortaa"/>
                <a:cs typeface="Comfortaa"/>
                <a:sym typeface="Comfortaa"/>
              </a:rPr>
              <a:t>2 lessons</a:t>
            </a:r>
            <a:endParaRPr sz="4000">
              <a:solidFill>
                <a:srgbClr val="38761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417" name="Google Shape;417;p39"/>
          <p:cNvCxnSpPr/>
          <p:nvPr/>
        </p:nvCxnSpPr>
        <p:spPr>
          <a:xfrm>
            <a:off x="4483133" y="3275167"/>
            <a:ext cx="7524300" cy="0"/>
          </a:xfrm>
          <a:prstGeom prst="straightConnector1">
            <a:avLst/>
          </a:prstGeom>
          <a:noFill/>
          <a:ln cap="flat" cmpd="sng" w="28575">
            <a:solidFill>
              <a:srgbClr val="F9CB9C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18" name="Google Shape;418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3667" y="4450064"/>
            <a:ext cx="2670267" cy="172453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19" name="Google Shape;419;p39"/>
          <p:cNvGraphicFramePr/>
          <p:nvPr/>
        </p:nvGraphicFramePr>
        <p:xfrm>
          <a:off x="4887400" y="54146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{F9535E8F-8A89-4462-99B1-6738BBA3552E}</a:tableStyleId>
              </a:tblPr>
              <a:tblGrid>
                <a:gridCol w="2309800"/>
                <a:gridCol w="2309800"/>
                <a:gridCol w="2309800"/>
              </a:tblGrid>
              <a:tr h="533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 u="sng">
                          <a:solidFill>
                            <a:srgbClr val="43434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Soccer</a:t>
                      </a:r>
                      <a:endParaRPr b="1" sz="1900" u="sng">
                        <a:solidFill>
                          <a:srgbClr val="43434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21900" marB="121900" marR="121900" marL="121900">
                    <a:lnL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 u="sng">
                          <a:solidFill>
                            <a:srgbClr val="43434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Basketball</a:t>
                      </a:r>
                      <a:endParaRPr b="1" sz="1900" u="sng">
                        <a:solidFill>
                          <a:srgbClr val="43434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21900" marB="121900" marR="121900" marL="121900">
                    <a:lnL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 u="sng">
                          <a:solidFill>
                            <a:srgbClr val="43434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Dance</a:t>
                      </a:r>
                      <a:endParaRPr b="1" sz="1900" u="sng">
                        <a:solidFill>
                          <a:srgbClr val="43434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21900" marB="121900" marR="121900" marL="121900">
                    <a:lnL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3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21900" marB="121900" marR="121900" marL="121900">
                    <a:lnL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21900" marB="121900" marR="121900" marL="121900">
                    <a:lnL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21900" marB="121900" marR="121900" marL="121900">
                    <a:lnL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20" name="Google Shape;420;p39"/>
          <p:cNvSpPr txBox="1"/>
          <p:nvPr/>
        </p:nvSpPr>
        <p:spPr>
          <a:xfrm>
            <a:off x="4774400" y="3305233"/>
            <a:ext cx="72969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8761D"/>
                </a:solidFill>
                <a:latin typeface="Comfortaa"/>
                <a:ea typeface="Comfortaa"/>
                <a:cs typeface="Comfortaa"/>
                <a:sym typeface="Comfortaa"/>
              </a:rPr>
              <a:t>A class was asked, what is their favorite sport? This is what they shared. </a:t>
            </a:r>
            <a:endParaRPr sz="2100">
              <a:solidFill>
                <a:srgbClr val="38761D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438150" lvl="0" marL="6096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omfortaa"/>
              <a:buChar char="●"/>
            </a:pPr>
            <a:r>
              <a:rPr b="1" lang="en" sz="2100">
                <a:solidFill>
                  <a:srgbClr val="0B5394"/>
                </a:solidFill>
                <a:latin typeface="Comfortaa"/>
                <a:ea typeface="Comfortaa"/>
                <a:cs typeface="Comfortaa"/>
                <a:sym typeface="Comfortaa"/>
              </a:rPr>
              <a:t>4 students liked soccer. </a:t>
            </a:r>
            <a:endParaRPr b="1" sz="2100">
              <a:solidFill>
                <a:srgbClr val="0B5394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438150" lvl="0" marL="6096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omfortaa"/>
              <a:buChar char="●"/>
            </a:pPr>
            <a:r>
              <a:rPr b="1" lang="en" sz="2100">
                <a:solidFill>
                  <a:srgbClr val="0B5394"/>
                </a:solidFill>
                <a:latin typeface="Comfortaa"/>
                <a:ea typeface="Comfortaa"/>
                <a:cs typeface="Comfortaa"/>
                <a:sym typeface="Comfortaa"/>
              </a:rPr>
              <a:t>6 students liked basketball.</a:t>
            </a:r>
            <a:endParaRPr b="1" sz="2100">
              <a:solidFill>
                <a:srgbClr val="0B5394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438150" lvl="0" marL="609600" rtl="0" algn="l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100"/>
              <a:buFont typeface="Comfortaa"/>
              <a:buChar char="●"/>
            </a:pPr>
            <a:r>
              <a:rPr b="1" lang="en" sz="2100">
                <a:solidFill>
                  <a:srgbClr val="0B5394"/>
                </a:solidFill>
                <a:latin typeface="Comfortaa"/>
                <a:ea typeface="Comfortaa"/>
                <a:cs typeface="Comfortaa"/>
                <a:sym typeface="Comfortaa"/>
              </a:rPr>
              <a:t>3 students liked dance.</a:t>
            </a:r>
            <a:endParaRPr sz="2100">
              <a:solidFill>
                <a:srgbClr val="38761D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" sz="1900">
                <a:solidFill>
                  <a:srgbClr val="38761D"/>
                </a:solidFill>
                <a:latin typeface="Comfortaa"/>
                <a:ea typeface="Comfortaa"/>
                <a:cs typeface="Comfortaa"/>
                <a:sym typeface="Comfortaa"/>
              </a:rPr>
              <a:t>On your whiteboard, use tally marks to fill in the table.</a:t>
            </a:r>
            <a:endParaRPr sz="1900">
              <a:solidFill>
                <a:srgbClr val="38761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21" name="Google Shape;42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05167" y="3862067"/>
            <a:ext cx="588000" cy="5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7433" y="5510917"/>
            <a:ext cx="444017" cy="444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393163" y="4306997"/>
            <a:ext cx="512107" cy="512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033835" y="5466566"/>
            <a:ext cx="444000" cy="4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506621" y="4557938"/>
            <a:ext cx="748800" cy="7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966688" y="5358521"/>
            <a:ext cx="748800" cy="7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0"/>
          <p:cNvSpPr/>
          <p:nvPr/>
        </p:nvSpPr>
        <p:spPr>
          <a:xfrm>
            <a:off x="0" y="-25400"/>
            <a:ext cx="4689300" cy="68580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0"/>
          <p:cNvSpPr txBox="1"/>
          <p:nvPr/>
        </p:nvSpPr>
        <p:spPr>
          <a:xfrm>
            <a:off x="198000" y="4978000"/>
            <a:ext cx="4293300" cy="1698000"/>
          </a:xfrm>
          <a:prstGeom prst="rect">
            <a:avLst/>
          </a:prstGeom>
          <a:solidFill>
            <a:srgbClr val="07376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433" name="Google Shape;433;p40"/>
          <p:cNvGraphicFramePr/>
          <p:nvPr/>
        </p:nvGraphicFramePr>
        <p:xfrm>
          <a:off x="4904100" y="20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{F9535E8F-8A89-4462-99B1-6738BBA3552E}</a:tableStyleId>
              </a:tblPr>
              <a:tblGrid>
                <a:gridCol w="1193775"/>
                <a:gridCol w="4593275"/>
                <a:gridCol w="1244350"/>
              </a:tblGrid>
              <a:tr h="205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0">
                          <a:solidFill>
                            <a:srgbClr val="073763"/>
                          </a:solidFill>
                        </a:rPr>
                        <a:t>1</a:t>
                      </a:r>
                      <a:endParaRPr b="1" sz="8000">
                        <a:solidFill>
                          <a:srgbClr val="073763"/>
                        </a:solidFill>
                      </a:endParaRPr>
                    </a:p>
                  </a:txBody>
                  <a:tcPr marT="121900" marB="121900" marR="121900" marL="121900" anchor="ctr">
                    <a:lnL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 u="sng">
                          <a:solidFill>
                            <a:srgbClr val="07376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Must Do:</a:t>
                      </a:r>
                      <a:endParaRPr b="1" sz="2500" u="sng">
                        <a:solidFill>
                          <a:srgbClr val="07376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438150" lvl="0" marL="6096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3763"/>
                        </a:buClr>
                        <a:buSzPts val="2100"/>
                        <a:buFont typeface="Comfortaa"/>
                        <a:buChar char="●"/>
                      </a:pPr>
                      <a:r>
                        <a:rPr lang="en" sz="2100">
                          <a:solidFill>
                            <a:srgbClr val="07376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Quick Check</a:t>
                      </a:r>
                      <a:endParaRPr sz="2100">
                        <a:solidFill>
                          <a:srgbClr val="07376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21900" marB="121900" marR="121900" marL="121900" anchor="ctr">
                    <a:lnL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a:txBody>
                  <a:tcPr marT="121900" marB="121900" marR="121900" marL="121900">
                    <a:lnL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6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0">
                          <a:solidFill>
                            <a:srgbClr val="073763"/>
                          </a:solidFill>
                        </a:rPr>
                        <a:t>2</a:t>
                      </a:r>
                      <a:endParaRPr b="1" sz="8000">
                        <a:solidFill>
                          <a:srgbClr val="073763"/>
                        </a:solidFill>
                      </a:endParaRPr>
                    </a:p>
                  </a:txBody>
                  <a:tcPr marT="121900" marB="121900" marR="121900" marL="121900" anchor="ctr">
                    <a:lnL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 u="sng">
                          <a:solidFill>
                            <a:srgbClr val="07376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May Do:</a:t>
                      </a:r>
                      <a:endParaRPr b="1" sz="2500" u="sng">
                        <a:solidFill>
                          <a:srgbClr val="07376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438150" lvl="0" marL="6096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3763"/>
                        </a:buClr>
                        <a:buSzPts val="2100"/>
                        <a:buFont typeface="Comfortaa"/>
                        <a:buChar char="●"/>
                      </a:pPr>
                      <a:r>
                        <a:rPr lang="en" sz="2100">
                          <a:solidFill>
                            <a:srgbClr val="07376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Dreambox or Reflex</a:t>
                      </a:r>
                      <a:endParaRPr sz="2100">
                        <a:solidFill>
                          <a:srgbClr val="07376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438150" lvl="0" marL="6096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3763"/>
                        </a:buClr>
                        <a:buSzPts val="2100"/>
                        <a:buFont typeface="Comfortaa"/>
                        <a:buChar char="●"/>
                      </a:pPr>
                      <a:r>
                        <a:rPr lang="en" sz="2100">
                          <a:solidFill>
                            <a:srgbClr val="07376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Review</a:t>
                      </a:r>
                      <a:endParaRPr sz="2100">
                        <a:solidFill>
                          <a:srgbClr val="07376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438150" lvl="0" marL="6096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3763"/>
                        </a:buClr>
                        <a:buSzPts val="2100"/>
                        <a:buFont typeface="Comfortaa"/>
                        <a:buChar char="●"/>
                      </a:pPr>
                      <a:r>
                        <a:rPr lang="en" sz="2100">
                          <a:solidFill>
                            <a:srgbClr val="07376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Game</a:t>
                      </a:r>
                      <a:endParaRPr sz="2100">
                        <a:solidFill>
                          <a:srgbClr val="07376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21900" marB="121900" marR="121900" marL="121900" anchor="ctr">
                    <a:lnL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21900" marB="121900" marR="121900" marL="121900">
                    <a:lnL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0">
                          <a:solidFill>
                            <a:srgbClr val="073763"/>
                          </a:solidFill>
                        </a:rPr>
                        <a:t>3</a:t>
                      </a:r>
                      <a:endParaRPr b="1" sz="8000">
                        <a:solidFill>
                          <a:srgbClr val="073763"/>
                        </a:solidFill>
                      </a:endParaRPr>
                    </a:p>
                  </a:txBody>
                  <a:tcPr marT="121900" marB="121900" marR="121900" marL="121900" anchor="ctr">
                    <a:lnL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 u="sng">
                          <a:solidFill>
                            <a:srgbClr val="07376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Catch Up:</a:t>
                      </a:r>
                      <a:endParaRPr b="1" sz="2500" u="sng">
                        <a:solidFill>
                          <a:srgbClr val="07376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438150" lvl="0" marL="6096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73763"/>
                        </a:buClr>
                        <a:buSzPts val="2100"/>
                        <a:buFont typeface="Comfortaa"/>
                        <a:buChar char="●"/>
                      </a:pPr>
                      <a:r>
                        <a:rPr lang="en" sz="2100">
                          <a:solidFill>
                            <a:srgbClr val="073763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Math Review</a:t>
                      </a:r>
                      <a:endParaRPr b="1" sz="2500" u="sng">
                        <a:solidFill>
                          <a:srgbClr val="073763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21900" marB="121900" marR="121900" marL="121900" anchor="ctr">
                    <a:lnL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21900" marB="121900" marR="121900" marL="121900">
                    <a:lnL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7376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34" name="Google Shape;434;p40"/>
          <p:cNvSpPr txBox="1"/>
          <p:nvPr/>
        </p:nvSpPr>
        <p:spPr>
          <a:xfrm>
            <a:off x="0" y="0"/>
            <a:ext cx="4689300" cy="18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Math</a:t>
            </a:r>
            <a:endParaRPr sz="300"/>
          </a:p>
        </p:txBody>
      </p:sp>
      <p:pic>
        <p:nvPicPr>
          <p:cNvPr descr="http://timer-timer.com&#10;New HD version: http://youtu.be/kI_nLzMIMrE&#10;60 Minute Timer: http://youtu.be/2nli1Gc4Bzw&#10;&#10;Possibly the easiest timer you'll ever use. Big easy to see numbers. Beeps when it reaches 0. Voted #1 by timer-timer.com - that's us :)" id="435" name="Google Shape;435;p40" title="30 Minute Countdown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000" y="1601433"/>
            <a:ext cx="4293200" cy="321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40"/>
          <p:cNvPicPr preferRelativeResize="0"/>
          <p:nvPr/>
        </p:nvPicPr>
        <p:blipFill rotWithShape="1">
          <a:blip r:embed="rId5">
            <a:alphaModFix/>
          </a:blip>
          <a:srcRect b="6620" l="0" r="66712" t="5806"/>
          <a:stretch/>
        </p:blipFill>
        <p:spPr>
          <a:xfrm>
            <a:off x="10941200" y="4745475"/>
            <a:ext cx="735732" cy="1338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40"/>
          <p:cNvPicPr preferRelativeResize="0"/>
          <p:nvPr/>
        </p:nvPicPr>
        <p:blipFill rotWithShape="1">
          <a:blip r:embed="rId5">
            <a:alphaModFix/>
          </a:blip>
          <a:srcRect b="12125" l="64064" r="1305" t="8672"/>
          <a:stretch/>
        </p:blipFill>
        <p:spPr>
          <a:xfrm>
            <a:off x="10885950" y="2517904"/>
            <a:ext cx="846230" cy="1338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74000" y="5114500"/>
            <a:ext cx="1899987" cy="1425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39" name="Google Shape;439;p40"/>
          <p:cNvSpPr txBox="1"/>
          <p:nvPr/>
        </p:nvSpPr>
        <p:spPr>
          <a:xfrm>
            <a:off x="198000" y="4944600"/>
            <a:ext cx="21759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Small Groups:</a:t>
            </a:r>
            <a:r>
              <a:rPr b="1" lang="en" sz="1900" u="sng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 sz="1900" u="sng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40" name="Google Shape;440;p40"/>
          <p:cNvPicPr preferRelativeResize="0"/>
          <p:nvPr/>
        </p:nvPicPr>
        <p:blipFill rotWithShape="1">
          <a:blip r:embed="rId5">
            <a:alphaModFix/>
          </a:blip>
          <a:srcRect b="6620" l="32179" r="34532" t="5806"/>
          <a:stretch/>
        </p:blipFill>
        <p:spPr>
          <a:xfrm>
            <a:off x="10941200" y="493558"/>
            <a:ext cx="735732" cy="1338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1"/>
          <p:cNvSpPr txBox="1"/>
          <p:nvPr>
            <p:ph type="title"/>
          </p:nvPr>
        </p:nvSpPr>
        <p:spPr>
          <a:xfrm>
            <a:off x="1074150" y="884950"/>
            <a:ext cx="10043700" cy="1451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Reflection</a:t>
            </a:r>
            <a:endParaRPr i="0" sz="2000"/>
          </a:p>
        </p:txBody>
      </p:sp>
      <p:sp>
        <p:nvSpPr>
          <p:cNvPr id="446" name="Google Shape;446;p41"/>
          <p:cNvSpPr/>
          <p:nvPr/>
        </p:nvSpPr>
        <p:spPr>
          <a:xfrm>
            <a:off x="3116200" y="2204475"/>
            <a:ext cx="5720100" cy="3027600"/>
          </a:xfrm>
          <a:prstGeom prst="cloudCallout">
            <a:avLst>
              <a:gd fmla="val -36078" name="adj1"/>
              <a:gd fmla="val 65225" name="adj2"/>
            </a:avLst>
          </a:prstGeom>
          <a:solidFill>
            <a:schemeClr val="accent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Chewy"/>
                <a:ea typeface="Chewy"/>
                <a:cs typeface="Chewy"/>
                <a:sym typeface="Chewy"/>
              </a:rPr>
              <a:t>How can we support math at home?</a:t>
            </a:r>
            <a:endParaRPr sz="3400">
              <a:latin typeface="Chewy"/>
              <a:ea typeface="Chewy"/>
              <a:cs typeface="Chewy"/>
              <a:sym typeface="Chew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2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2" name="Google Shape;452;p42"/>
          <p:cNvSpPr txBox="1"/>
          <p:nvPr/>
        </p:nvSpPr>
        <p:spPr>
          <a:xfrm>
            <a:off x="1000275" y="296025"/>
            <a:ext cx="4695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At Home Example</a:t>
            </a:r>
            <a:endParaRPr sz="4100"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graphicFrame>
        <p:nvGraphicFramePr>
          <p:cNvPr id="453" name="Google Shape;453;p42"/>
          <p:cNvGraphicFramePr/>
          <p:nvPr/>
        </p:nvGraphicFramePr>
        <p:xfrm>
          <a:off x="1166825" y="1522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{F9535E8F-8A89-4462-99B1-6738BBA3552E}</a:tableStyleId>
              </a:tblPr>
              <a:tblGrid>
                <a:gridCol w="2127300"/>
                <a:gridCol w="2127300"/>
              </a:tblGrid>
              <a:tr h="2867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95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Show</a:t>
                      </a:r>
                      <a:endParaRPr sz="23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20 min</a:t>
                      </a:r>
                      <a:endParaRPr sz="23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Commercial</a:t>
                      </a:r>
                      <a:endParaRPr sz="23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10 min</a:t>
                      </a:r>
                      <a:endParaRPr sz="23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54" name="Google Shape;454;p42"/>
          <p:cNvSpPr/>
          <p:nvPr/>
        </p:nvSpPr>
        <p:spPr>
          <a:xfrm>
            <a:off x="1629025" y="2229875"/>
            <a:ext cx="1083000" cy="2154000"/>
          </a:xfrm>
          <a:prstGeom prst="rect">
            <a:avLst/>
          </a:prstGeom>
          <a:solidFill>
            <a:srgbClr val="BBF3E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2"/>
          <p:cNvSpPr/>
          <p:nvPr/>
        </p:nvSpPr>
        <p:spPr>
          <a:xfrm>
            <a:off x="3947100" y="3277800"/>
            <a:ext cx="1083000" cy="1106100"/>
          </a:xfrm>
          <a:prstGeom prst="rect">
            <a:avLst/>
          </a:prstGeom>
          <a:solidFill>
            <a:srgbClr val="B4B4F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2"/>
          <p:cNvSpPr txBox="1"/>
          <p:nvPr/>
        </p:nvSpPr>
        <p:spPr>
          <a:xfrm>
            <a:off x="1851300" y="1064500"/>
            <a:ext cx="253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Television Time</a:t>
            </a:r>
            <a:endParaRPr sz="2400"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pic>
        <p:nvPicPr>
          <p:cNvPr id="457" name="Google Shape;45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425" y="1781950"/>
            <a:ext cx="4868825" cy="355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3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3" name="Google Shape;463;p43"/>
          <p:cNvSpPr txBox="1"/>
          <p:nvPr>
            <p:ph type="title"/>
          </p:nvPr>
        </p:nvSpPr>
        <p:spPr>
          <a:xfrm>
            <a:off x="1208950" y="1583300"/>
            <a:ext cx="9715500" cy="3839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Want to know more?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 u="sng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APS Math Program overview</a:t>
            </a:r>
            <a:endParaRPr b="0" i="0" sz="2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 u="sng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4"/>
              </a:rPr>
              <a:t>More about Math Workshop</a:t>
            </a:r>
            <a:endParaRPr b="0" i="0" sz="2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 u="sng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5"/>
              </a:rPr>
              <a:t>Math Resources for Parents</a:t>
            </a:r>
            <a:endParaRPr b="0" sz="2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 u="sng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6"/>
              </a:rPr>
              <a:t>Help your child learn math</a:t>
            </a:r>
            <a:r>
              <a:rPr b="0" i="0" lang="en" sz="2700"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2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>
                <a:latin typeface="Quicksand"/>
                <a:ea typeface="Quicksand"/>
                <a:cs typeface="Quicksand"/>
                <a:sym typeface="Quicksand"/>
              </a:rPr>
              <a:t>(from Department of Education)</a:t>
            </a:r>
            <a:endParaRPr b="0" i="0" sz="2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700" u="sng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7"/>
              </a:rPr>
              <a:t>APS Math Contacts</a:t>
            </a:r>
            <a:endParaRPr b="0" i="0" sz="2700"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464" name="Google Shape;464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192750" y="1251400"/>
            <a:ext cx="731700" cy="752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4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0" name="Google Shape;470;p44"/>
          <p:cNvSpPr txBox="1"/>
          <p:nvPr>
            <p:ph type="title"/>
          </p:nvPr>
        </p:nvSpPr>
        <p:spPr>
          <a:xfrm>
            <a:off x="1051350" y="1143700"/>
            <a:ext cx="9675300" cy="4483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Abingdon Math Team Contact Information</a:t>
            </a:r>
            <a:endParaRPr sz="3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2500">
                <a:latin typeface="Quicksand"/>
                <a:ea typeface="Quicksand"/>
                <a:cs typeface="Quicksand"/>
                <a:sym typeface="Quicksand"/>
              </a:rPr>
              <a:t>Estela Tice (Math Coach) </a:t>
            </a:r>
            <a:endParaRPr b="0" i="0" sz="25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500">
                <a:latin typeface="Quicksand"/>
                <a:ea typeface="Quicksand"/>
                <a:cs typeface="Quicksand"/>
                <a:sym typeface="Quicksand"/>
              </a:rPr>
              <a:t>estela.tice@apsva.us</a:t>
            </a:r>
            <a:endParaRPr b="0" i="0" sz="25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2500">
                <a:latin typeface="Quicksand"/>
                <a:ea typeface="Quicksand"/>
                <a:cs typeface="Quicksand"/>
                <a:sym typeface="Quicksand"/>
              </a:rPr>
              <a:t>Kelly Penfield (Math Coach) </a:t>
            </a:r>
            <a:endParaRPr b="0" i="0" sz="25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500">
                <a:latin typeface="Quicksand"/>
                <a:ea typeface="Quicksand"/>
                <a:cs typeface="Quicksand"/>
                <a:sym typeface="Quicksand"/>
              </a:rPr>
              <a:t>kelly.penfield@apsva.us</a:t>
            </a:r>
            <a:endParaRPr b="0" i="0" sz="25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2500">
                <a:latin typeface="Quicksand"/>
                <a:ea typeface="Quicksand"/>
                <a:cs typeface="Quicksand"/>
                <a:sym typeface="Quicksand"/>
              </a:rPr>
              <a:t>Darcia Treadwell (site interventionist) </a:t>
            </a:r>
            <a:r>
              <a:rPr b="0" i="0" lang="en" sz="2500">
                <a:latin typeface="Quicksand"/>
                <a:ea typeface="Quicksand"/>
                <a:cs typeface="Quicksand"/>
                <a:sym typeface="Quicksand"/>
              </a:rPr>
              <a:t>darcia.treadwell@apsva.us</a:t>
            </a:r>
            <a:endParaRPr b="0" i="0" sz="25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2500">
                <a:latin typeface="Quicksand"/>
                <a:ea typeface="Quicksand"/>
                <a:cs typeface="Quicksand"/>
                <a:sym typeface="Quicksand"/>
              </a:rPr>
              <a:t>Rachel Nesbitt (central office interventionist)  </a:t>
            </a:r>
            <a:r>
              <a:rPr b="0" i="0" lang="en" sz="2500">
                <a:latin typeface="Quicksand"/>
                <a:ea typeface="Quicksand"/>
                <a:cs typeface="Quicksand"/>
                <a:sym typeface="Quicksand"/>
              </a:rPr>
              <a:t>rachel.nesbitt@apsva.us</a:t>
            </a:r>
            <a:endParaRPr b="0" i="0" sz="25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5"/>
          <p:cNvSpPr txBox="1"/>
          <p:nvPr>
            <p:ph idx="12" type="sldNum"/>
          </p:nvPr>
        </p:nvSpPr>
        <p:spPr>
          <a:xfrm>
            <a:off x="11227670" y="354059"/>
            <a:ext cx="731700" cy="52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6" name="Google Shape;476;p45"/>
          <p:cNvSpPr txBox="1"/>
          <p:nvPr/>
        </p:nvSpPr>
        <p:spPr>
          <a:xfrm>
            <a:off x="4046400" y="1248250"/>
            <a:ext cx="4099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4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Parking Lot</a:t>
            </a:r>
            <a:endParaRPr/>
          </a:p>
        </p:txBody>
      </p:sp>
      <p:sp>
        <p:nvSpPr>
          <p:cNvPr id="477" name="Google Shape;477;p45"/>
          <p:cNvSpPr txBox="1"/>
          <p:nvPr/>
        </p:nvSpPr>
        <p:spPr>
          <a:xfrm>
            <a:off x="1560625" y="2286000"/>
            <a:ext cx="8374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Quicksand Medium"/>
              <a:buChar char="●"/>
            </a:pPr>
            <a:r>
              <a:t/>
            </a:r>
            <a:endParaRPr sz="30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1"/>
          <p:cNvSpPr txBox="1"/>
          <p:nvPr>
            <p:ph type="title"/>
          </p:nvPr>
        </p:nvSpPr>
        <p:spPr>
          <a:xfrm>
            <a:off x="1039425" y="1178925"/>
            <a:ext cx="9774900" cy="4743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The Math Team</a:t>
            </a:r>
            <a:endParaRPr sz="5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3000"/>
              <a:t>Math Coaches - Estela Tice and Kelly Penfield</a:t>
            </a:r>
            <a:endParaRPr i="0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3000"/>
              <a:t>Math Interventionists - Darcia Treadwell and Rachel Nesbitt</a:t>
            </a:r>
            <a:endParaRPr i="0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3000" u="sng">
                <a:solidFill>
                  <a:srgbClr val="0000F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Contact</a:t>
            </a:r>
            <a:endParaRPr i="0" sz="30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2"/>
          <p:cNvSpPr txBox="1"/>
          <p:nvPr>
            <p:ph idx="12" type="sldNum"/>
          </p:nvPr>
        </p:nvSpPr>
        <p:spPr>
          <a:xfrm>
            <a:off x="8737600" y="6356350"/>
            <a:ext cx="28449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60" name="Google Shape;360;p32"/>
          <p:cNvGraphicFramePr/>
          <p:nvPr/>
        </p:nvGraphicFramePr>
        <p:xfrm>
          <a:off x="901200" y="1062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{F9535E8F-8A89-4462-99B1-6738BBA3552E}</a:tableStyleId>
              </a:tblPr>
              <a:tblGrid>
                <a:gridCol w="2178975"/>
                <a:gridCol w="4053825"/>
                <a:gridCol w="4448500"/>
              </a:tblGrid>
              <a:tr h="944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15 minutes</a:t>
                      </a:r>
                      <a:endParaRPr b="1" sz="2200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Number Sense Routine</a:t>
                      </a:r>
                      <a:endParaRPr b="1" sz="2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(Warm-Up)</a:t>
                      </a:r>
                      <a:endParaRPr sz="2200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 hMerge="1"/>
              </a:tr>
              <a:tr h="1024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20 minutes</a:t>
                      </a:r>
                      <a:endParaRPr b="1" sz="2200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Focus Lesson</a:t>
                      </a:r>
                      <a:endParaRPr b="1" sz="2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(Whole Class)</a:t>
                      </a:r>
                      <a:endParaRPr sz="2200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 hMerge="1"/>
              </a:tr>
              <a:tr h="2537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30 minutes</a:t>
                      </a:r>
                      <a:endParaRPr b="1" sz="2200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Guided Math </a:t>
                      </a:r>
                      <a:endParaRPr b="1" sz="2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(Small Groups)</a:t>
                      </a:r>
                      <a:endParaRPr sz="2200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Stations</a:t>
                      </a:r>
                      <a:endParaRPr b="1" sz="2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(Partner Work and Choice)</a:t>
                      </a:r>
                      <a:endParaRPr sz="2200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944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10 minutes</a:t>
                      </a:r>
                      <a:endParaRPr b="1" sz="2200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/>
                        <a:t>Reflection</a:t>
                      </a:r>
                      <a:endParaRPr b="1" sz="2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(Whole Class)</a:t>
                      </a:r>
                      <a:endParaRPr sz="2200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361" name="Google Shape;361;p32"/>
          <p:cNvSpPr/>
          <p:nvPr/>
        </p:nvSpPr>
        <p:spPr>
          <a:xfrm>
            <a:off x="901200" y="404150"/>
            <a:ext cx="10681200" cy="445200"/>
          </a:xfrm>
          <a:prstGeom prst="rect">
            <a:avLst/>
          </a:prstGeom>
          <a:solidFill>
            <a:srgbClr val="D9D2E9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The Structure of Math Workshop (~75 min)</a:t>
            </a:r>
            <a:endParaRPr b="1" sz="2400"/>
          </a:p>
        </p:txBody>
      </p:sp>
      <p:pic>
        <p:nvPicPr>
          <p:cNvPr id="362" name="Google Shape;362;p3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87502">
            <a:off x="10004297" y="221173"/>
            <a:ext cx="1960035" cy="246972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3"/>
          <p:cNvSpPr txBox="1"/>
          <p:nvPr>
            <p:ph type="title"/>
          </p:nvPr>
        </p:nvSpPr>
        <p:spPr>
          <a:xfrm>
            <a:off x="1355250" y="1132175"/>
            <a:ext cx="9481500" cy="12000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Number Sense Routines</a:t>
            </a:r>
            <a:endParaRPr i="0" sz="2000"/>
          </a:p>
        </p:txBody>
      </p:sp>
      <p:pic>
        <p:nvPicPr>
          <p:cNvPr id="368" name="Google Shape;36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6500" y="2452708"/>
            <a:ext cx="6239000" cy="320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4"/>
          <p:cNvSpPr txBox="1"/>
          <p:nvPr>
            <p:ph type="title"/>
          </p:nvPr>
        </p:nvSpPr>
        <p:spPr>
          <a:xfrm>
            <a:off x="879225" y="1009250"/>
            <a:ext cx="2110200" cy="1031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4400"/>
              <a:t>Splat!</a:t>
            </a:r>
            <a:endParaRPr i="0"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900"/>
          </a:p>
        </p:txBody>
      </p:sp>
      <p:pic>
        <p:nvPicPr>
          <p:cNvPr id="374" name="Google Shape;37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3725" y="1251425"/>
            <a:ext cx="5700350" cy="463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9875" y="2465850"/>
            <a:ext cx="3420925" cy="32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5"/>
          <p:cNvSpPr txBox="1"/>
          <p:nvPr/>
        </p:nvSpPr>
        <p:spPr>
          <a:xfrm>
            <a:off x="8528550" y="5889225"/>
            <a:ext cx="3321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Intermediate</a:t>
            </a:r>
            <a:endParaRPr sz="10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81" name="Google Shape;381;p35"/>
          <p:cNvSpPr txBox="1"/>
          <p:nvPr>
            <p:ph type="title"/>
          </p:nvPr>
        </p:nvSpPr>
        <p:spPr>
          <a:xfrm>
            <a:off x="1011125" y="1139675"/>
            <a:ext cx="1963500" cy="1031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4400"/>
              <a:t>Splat!</a:t>
            </a:r>
            <a:endParaRPr i="0"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900"/>
          </a:p>
        </p:txBody>
      </p:sp>
      <p:pic>
        <p:nvPicPr>
          <p:cNvPr id="382" name="Google Shape;38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4450" y="1868375"/>
            <a:ext cx="6499100" cy="380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4450" y="2103900"/>
            <a:ext cx="3467225" cy="333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6"/>
          <p:cNvSpPr txBox="1"/>
          <p:nvPr>
            <p:ph type="title"/>
          </p:nvPr>
        </p:nvSpPr>
        <p:spPr>
          <a:xfrm>
            <a:off x="1996250" y="1055775"/>
            <a:ext cx="7881000" cy="1451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Focus Lesson</a:t>
            </a:r>
            <a:endParaRPr i="0" sz="2000"/>
          </a:p>
        </p:txBody>
      </p:sp>
      <p:pic>
        <p:nvPicPr>
          <p:cNvPr id="389" name="Google Shape;38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1188" y="2336350"/>
            <a:ext cx="5969625" cy="33265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7"/>
          <p:cNvSpPr txBox="1"/>
          <p:nvPr>
            <p:ph type="title"/>
          </p:nvPr>
        </p:nvSpPr>
        <p:spPr>
          <a:xfrm>
            <a:off x="1074150" y="884950"/>
            <a:ext cx="10043700" cy="1451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Guided Math - Small Groups</a:t>
            </a:r>
            <a:endParaRPr i="0" sz="2000"/>
          </a:p>
        </p:txBody>
      </p:sp>
      <p:pic>
        <p:nvPicPr>
          <p:cNvPr id="395" name="Google Shape;39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675" y="2336350"/>
            <a:ext cx="5972825" cy="3249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8"/>
          <p:cNvSpPr txBox="1"/>
          <p:nvPr>
            <p:ph type="title"/>
          </p:nvPr>
        </p:nvSpPr>
        <p:spPr>
          <a:xfrm>
            <a:off x="1074150" y="884950"/>
            <a:ext cx="10043700" cy="1451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Learning Stations &amp; Choice</a:t>
            </a:r>
            <a:endParaRPr i="0" sz="2000"/>
          </a:p>
        </p:txBody>
      </p:sp>
      <p:pic>
        <p:nvPicPr>
          <p:cNvPr id="401" name="Google Shape;40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4638" y="2336350"/>
            <a:ext cx="4608575" cy="30723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2" name="Google Shape;40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4301" y="2336350"/>
            <a:ext cx="4063061" cy="30723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Mania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F2D5C3"/>
      </a:lt2>
      <a:accent1>
        <a:srgbClr val="CEECEC"/>
      </a:accent1>
      <a:accent2>
        <a:srgbClr val="B8D8E7"/>
      </a:accent2>
      <a:accent3>
        <a:srgbClr val="E6EFC2"/>
      </a:accent3>
      <a:accent4>
        <a:srgbClr val="FDF4C9"/>
      </a:accent4>
      <a:accent5>
        <a:srgbClr val="FBCCDE"/>
      </a:accent5>
      <a:accent6>
        <a:srgbClr val="EBE0F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